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71" r:id="rId4"/>
    <p:sldId id="258" r:id="rId5"/>
    <p:sldId id="261" r:id="rId6"/>
    <p:sldId id="259" r:id="rId7"/>
    <p:sldId id="269" r:id="rId8"/>
    <p:sldId id="257" r:id="rId9"/>
    <p:sldId id="260" r:id="rId10"/>
    <p:sldId id="262" r:id="rId11"/>
    <p:sldId id="263" r:id="rId12"/>
    <p:sldId id="270" r:id="rId13"/>
    <p:sldId id="264" r:id="rId14"/>
    <p:sldId id="282" r:id="rId15"/>
    <p:sldId id="267" r:id="rId16"/>
    <p:sldId id="280" r:id="rId17"/>
    <p:sldId id="268" r:id="rId18"/>
    <p:sldId id="281" r:id="rId19"/>
    <p:sldId id="266" r:id="rId20"/>
    <p:sldId id="285" r:id="rId21"/>
    <p:sldId id="287" r:id="rId22"/>
    <p:sldId id="288" r:id="rId23"/>
    <p:sldId id="289" r:id="rId24"/>
    <p:sldId id="290" r:id="rId25"/>
    <p:sldId id="291" r:id="rId26"/>
    <p:sldId id="292" r:id="rId27"/>
    <p:sldId id="293" r:id="rId28"/>
    <p:sldId id="294" r:id="rId29"/>
    <p:sldId id="295" r:id="rId30"/>
    <p:sldId id="283" r:id="rId31"/>
    <p:sldId id="273" r:id="rId32"/>
    <p:sldId id="284" r:id="rId33"/>
    <p:sldId id="274" r:id="rId34"/>
    <p:sldId id="276" r:id="rId35"/>
    <p:sldId id="277" r:id="rId36"/>
    <p:sldId id="279" r:id="rId37"/>
    <p:sldId id="286" r:id="rId38"/>
    <p:sldId id="27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67" autoAdjust="0"/>
    <p:restoredTop sz="94660"/>
  </p:normalViewPr>
  <p:slideViewPr>
    <p:cSldViewPr snapToGrid="0" showGuides="1">
      <p:cViewPr varScale="1">
        <p:scale>
          <a:sx n="76" d="100"/>
          <a:sy n="76" d="100"/>
        </p:scale>
        <p:origin x="108" y="738"/>
      </p:cViewPr>
      <p:guideLst>
        <p:guide orient="horz" pos="2160"/>
        <p:guide pos="3840"/>
        <p:guide pos="4416"/>
      </p:guideLst>
    </p:cSldViewPr>
  </p:slideViewPr>
  <p:notesTextViewPr>
    <p:cViewPr>
      <p:scale>
        <a:sx n="1" d="1"/>
        <a:sy n="1" d="1"/>
      </p:scale>
      <p:origin x="0" y="0"/>
    </p:cViewPr>
  </p:notesTextViewPr>
  <p:sorterViewPr>
    <p:cViewPr>
      <p:scale>
        <a:sx n="100" d="100"/>
        <a:sy n="100" d="100"/>
      </p:scale>
      <p:origin x="0" y="-106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8713A8-EF65-4DB8-B78B-586107CC1FF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DB58A-9BB8-4AD7-9164-B7961F622FCA}" type="slidenum">
              <a:rPr lang="en-US" smtClean="0"/>
              <a:t>‹#›</a:t>
            </a:fld>
            <a:endParaRPr lang="en-US"/>
          </a:p>
        </p:txBody>
      </p:sp>
    </p:spTree>
    <p:extLst>
      <p:ext uri="{BB962C8B-B14F-4D97-AF65-F5344CB8AC3E}">
        <p14:creationId xmlns:p14="http://schemas.microsoft.com/office/powerpoint/2010/main" val="235251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713A8-EF65-4DB8-B78B-586107CC1FF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DB58A-9BB8-4AD7-9164-B7961F622FCA}" type="slidenum">
              <a:rPr lang="en-US" smtClean="0"/>
              <a:t>‹#›</a:t>
            </a:fld>
            <a:endParaRPr lang="en-US"/>
          </a:p>
        </p:txBody>
      </p:sp>
    </p:spTree>
    <p:extLst>
      <p:ext uri="{BB962C8B-B14F-4D97-AF65-F5344CB8AC3E}">
        <p14:creationId xmlns:p14="http://schemas.microsoft.com/office/powerpoint/2010/main" val="337103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713A8-EF65-4DB8-B78B-586107CC1FF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DB58A-9BB8-4AD7-9164-B7961F622FCA}" type="slidenum">
              <a:rPr lang="en-US" smtClean="0"/>
              <a:t>‹#›</a:t>
            </a:fld>
            <a:endParaRPr lang="en-US"/>
          </a:p>
        </p:txBody>
      </p:sp>
    </p:spTree>
    <p:extLst>
      <p:ext uri="{BB962C8B-B14F-4D97-AF65-F5344CB8AC3E}">
        <p14:creationId xmlns:p14="http://schemas.microsoft.com/office/powerpoint/2010/main" val="351010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713A8-EF65-4DB8-B78B-586107CC1FF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DB58A-9BB8-4AD7-9164-B7961F622FCA}" type="slidenum">
              <a:rPr lang="en-US" smtClean="0"/>
              <a:t>‹#›</a:t>
            </a:fld>
            <a:endParaRPr lang="en-US"/>
          </a:p>
        </p:txBody>
      </p:sp>
    </p:spTree>
    <p:extLst>
      <p:ext uri="{BB962C8B-B14F-4D97-AF65-F5344CB8AC3E}">
        <p14:creationId xmlns:p14="http://schemas.microsoft.com/office/powerpoint/2010/main" val="62812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8713A8-EF65-4DB8-B78B-586107CC1FF6}"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DB58A-9BB8-4AD7-9164-B7961F622FCA}" type="slidenum">
              <a:rPr lang="en-US" smtClean="0"/>
              <a:t>‹#›</a:t>
            </a:fld>
            <a:endParaRPr lang="en-US"/>
          </a:p>
        </p:txBody>
      </p:sp>
    </p:spTree>
    <p:extLst>
      <p:ext uri="{BB962C8B-B14F-4D97-AF65-F5344CB8AC3E}">
        <p14:creationId xmlns:p14="http://schemas.microsoft.com/office/powerpoint/2010/main" val="93064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8713A8-EF65-4DB8-B78B-586107CC1FF6}"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DB58A-9BB8-4AD7-9164-B7961F622FCA}" type="slidenum">
              <a:rPr lang="en-US" smtClean="0"/>
              <a:t>‹#›</a:t>
            </a:fld>
            <a:endParaRPr lang="en-US"/>
          </a:p>
        </p:txBody>
      </p:sp>
    </p:spTree>
    <p:extLst>
      <p:ext uri="{BB962C8B-B14F-4D97-AF65-F5344CB8AC3E}">
        <p14:creationId xmlns:p14="http://schemas.microsoft.com/office/powerpoint/2010/main" val="277401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8713A8-EF65-4DB8-B78B-586107CC1FF6}"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0DB58A-9BB8-4AD7-9164-B7961F622FCA}" type="slidenum">
              <a:rPr lang="en-US" smtClean="0"/>
              <a:t>‹#›</a:t>
            </a:fld>
            <a:endParaRPr lang="en-US"/>
          </a:p>
        </p:txBody>
      </p:sp>
    </p:spTree>
    <p:extLst>
      <p:ext uri="{BB962C8B-B14F-4D97-AF65-F5344CB8AC3E}">
        <p14:creationId xmlns:p14="http://schemas.microsoft.com/office/powerpoint/2010/main" val="242435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8713A8-EF65-4DB8-B78B-586107CC1FF6}"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0DB58A-9BB8-4AD7-9164-B7961F622FCA}" type="slidenum">
              <a:rPr lang="en-US" smtClean="0"/>
              <a:t>‹#›</a:t>
            </a:fld>
            <a:endParaRPr lang="en-US"/>
          </a:p>
        </p:txBody>
      </p:sp>
    </p:spTree>
    <p:extLst>
      <p:ext uri="{BB962C8B-B14F-4D97-AF65-F5344CB8AC3E}">
        <p14:creationId xmlns:p14="http://schemas.microsoft.com/office/powerpoint/2010/main" val="419960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713A8-EF65-4DB8-B78B-586107CC1FF6}"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0DB58A-9BB8-4AD7-9164-B7961F622FCA}" type="slidenum">
              <a:rPr lang="en-US" smtClean="0"/>
              <a:t>‹#›</a:t>
            </a:fld>
            <a:endParaRPr lang="en-US"/>
          </a:p>
        </p:txBody>
      </p:sp>
    </p:spTree>
    <p:extLst>
      <p:ext uri="{BB962C8B-B14F-4D97-AF65-F5344CB8AC3E}">
        <p14:creationId xmlns:p14="http://schemas.microsoft.com/office/powerpoint/2010/main" val="263155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8713A8-EF65-4DB8-B78B-586107CC1FF6}"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DB58A-9BB8-4AD7-9164-B7961F622FCA}" type="slidenum">
              <a:rPr lang="en-US" smtClean="0"/>
              <a:t>‹#›</a:t>
            </a:fld>
            <a:endParaRPr lang="en-US"/>
          </a:p>
        </p:txBody>
      </p:sp>
    </p:spTree>
    <p:extLst>
      <p:ext uri="{BB962C8B-B14F-4D97-AF65-F5344CB8AC3E}">
        <p14:creationId xmlns:p14="http://schemas.microsoft.com/office/powerpoint/2010/main" val="252064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8713A8-EF65-4DB8-B78B-586107CC1FF6}"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DB58A-9BB8-4AD7-9164-B7961F622FCA}" type="slidenum">
              <a:rPr lang="en-US" smtClean="0"/>
              <a:t>‹#›</a:t>
            </a:fld>
            <a:endParaRPr lang="en-US"/>
          </a:p>
        </p:txBody>
      </p:sp>
    </p:spTree>
    <p:extLst>
      <p:ext uri="{BB962C8B-B14F-4D97-AF65-F5344CB8AC3E}">
        <p14:creationId xmlns:p14="http://schemas.microsoft.com/office/powerpoint/2010/main" val="20073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713A8-EF65-4DB8-B78B-586107CC1FF6}"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DB58A-9BB8-4AD7-9164-B7961F622FCA}" type="slidenum">
              <a:rPr lang="en-US" smtClean="0"/>
              <a:t>‹#›</a:t>
            </a:fld>
            <a:endParaRPr lang="en-US"/>
          </a:p>
        </p:txBody>
      </p:sp>
    </p:spTree>
    <p:extLst>
      <p:ext uri="{BB962C8B-B14F-4D97-AF65-F5344CB8AC3E}">
        <p14:creationId xmlns:p14="http://schemas.microsoft.com/office/powerpoint/2010/main" val="2010640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2226482"/>
            <a:ext cx="5486400" cy="2381078"/>
          </a:xfrm>
          <a:prstGeom prst="rect">
            <a:avLst/>
          </a:prstGeom>
        </p:spPr>
      </p:pic>
      <p:grpSp>
        <p:nvGrpSpPr>
          <p:cNvPr id="9" name="Group 8"/>
          <p:cNvGrpSpPr/>
          <p:nvPr/>
        </p:nvGrpSpPr>
        <p:grpSpPr>
          <a:xfrm>
            <a:off x="-61755" y="1811635"/>
            <a:ext cx="7077130" cy="3233241"/>
            <a:chOff x="-61755" y="1684635"/>
            <a:chExt cx="7077130" cy="3233241"/>
          </a:xfrm>
        </p:grpSpPr>
        <p:sp>
          <p:nvSpPr>
            <p:cNvPr id="4" name="Rectangle 3"/>
            <p:cNvSpPr/>
            <p:nvPr/>
          </p:nvSpPr>
          <p:spPr>
            <a:xfrm>
              <a:off x="1130494" y="1684635"/>
              <a:ext cx="5884881" cy="769441"/>
            </a:xfrm>
            <a:prstGeom prst="rect">
              <a:avLst/>
            </a:prstGeom>
            <a:noFill/>
          </p:spPr>
          <p:txBody>
            <a:bodyPr wrap="none" lIns="91440" tIns="45720" rIns="91440" bIns="45720">
              <a:spAutoFit/>
            </a:bodyPr>
            <a:lstStyle/>
            <a:p>
              <a:pPr algn="r"/>
              <a:r>
                <a:rPr lang="en-US" sz="4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selamat</a:t>
              </a:r>
              <a:r>
                <a:rPr lang="en-US" sz="44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t>
              </a:r>
              <a:r>
                <a:rPr lang="en-US" sz="4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datang</a:t>
              </a:r>
              <a:r>
                <a:rPr lang="en-US" sz="44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t>
              </a:r>
              <a:r>
                <a:rPr lang="en-US" sz="4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ke</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
          <p:nvSpPr>
            <p:cNvPr id="5" name="Rectangle 4"/>
            <p:cNvSpPr/>
            <p:nvPr/>
          </p:nvSpPr>
          <p:spPr>
            <a:xfrm>
              <a:off x="-61755" y="2218035"/>
              <a:ext cx="7077130" cy="1015663"/>
            </a:xfrm>
            <a:prstGeom prst="rect">
              <a:avLst/>
            </a:prstGeom>
            <a:noFill/>
          </p:spPr>
          <p:txBody>
            <a:bodyPr wrap="none" lIns="91440" tIns="45720" rIns="91440" bIns="45720">
              <a:spAutoFit/>
            </a:bodyPr>
            <a:lstStyle/>
            <a:p>
              <a:pPr algn="r"/>
              <a:r>
                <a:rPr lang="en-US" sz="6000" b="1" cap="none" spc="0" dirty="0"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Arial Black" panose="020B0A04020102020204" pitchFamily="34" charset="0"/>
                </a:rPr>
                <a:t>unit </a:t>
              </a:r>
              <a:r>
                <a:rPr lang="en-US" sz="6000" b="1" cap="none" spc="0" dirty="0" err="1"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Arial Black" panose="020B0A04020102020204" pitchFamily="34" charset="0"/>
                </a:rPr>
                <a:t>repositori</a:t>
              </a:r>
              <a:r>
                <a:rPr lang="en-US" sz="6000" b="1" cap="none" spc="0" dirty="0"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Arial Black" panose="020B0A04020102020204" pitchFamily="34" charset="0"/>
                </a:rPr>
                <a:t> &amp;</a:t>
              </a:r>
              <a:endParaRPr lang="en-US" sz="6000" b="1" cap="none" spc="0" dirty="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Arial Black" panose="020B0A04020102020204" pitchFamily="34" charset="0"/>
              </a:endParaRPr>
            </a:p>
          </p:txBody>
        </p:sp>
        <p:sp>
          <p:nvSpPr>
            <p:cNvPr id="6" name="Rectangle 5"/>
            <p:cNvSpPr/>
            <p:nvPr/>
          </p:nvSpPr>
          <p:spPr>
            <a:xfrm>
              <a:off x="77257" y="2853035"/>
              <a:ext cx="6938118" cy="1015663"/>
            </a:xfrm>
            <a:prstGeom prst="rect">
              <a:avLst/>
            </a:prstGeom>
            <a:noFill/>
          </p:spPr>
          <p:txBody>
            <a:bodyPr wrap="none" lIns="91440" tIns="45720" rIns="91440" bIns="45720">
              <a:spAutoFit/>
            </a:bodyPr>
            <a:lstStyle/>
            <a:p>
              <a:pPr algn="r"/>
              <a:r>
                <a:rPr lang="en-US" sz="6000" b="1" cap="none" spc="0" dirty="0" err="1"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Arial Black" panose="020B0A04020102020204" pitchFamily="34" charset="0"/>
                </a:rPr>
                <a:t>dokumen</a:t>
              </a:r>
              <a:r>
                <a:rPr lang="en-US" sz="6000" b="1" cap="none" spc="0" dirty="0"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Arial Black" panose="020B0A04020102020204" pitchFamily="34" charset="0"/>
                </a:rPr>
                <a:t> digital</a:t>
              </a:r>
              <a:endParaRPr lang="en-US" sz="6000" b="1" cap="none" spc="0" dirty="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Arial Black" panose="020B0A04020102020204" pitchFamily="34" charset="0"/>
              </a:endParaRPr>
            </a:p>
          </p:txBody>
        </p:sp>
        <p:sp>
          <p:nvSpPr>
            <p:cNvPr id="7" name="Rectangle 6"/>
            <p:cNvSpPr/>
            <p:nvPr/>
          </p:nvSpPr>
          <p:spPr>
            <a:xfrm>
              <a:off x="242431" y="3665835"/>
              <a:ext cx="6772944" cy="769441"/>
            </a:xfrm>
            <a:prstGeom prst="rect">
              <a:avLst/>
            </a:prstGeom>
            <a:noFill/>
          </p:spPr>
          <p:txBody>
            <a:bodyPr wrap="none" lIns="91440" tIns="45720" rIns="91440" bIns="45720">
              <a:spAutoFit/>
            </a:bodyPr>
            <a:lstStyle/>
            <a:p>
              <a:pPr algn="r"/>
              <a:r>
                <a:rPr lang="en-US" sz="4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seksyen</a:t>
              </a:r>
              <a:r>
                <a:rPr lang="en-US" sz="44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t>
              </a:r>
              <a:r>
                <a:rPr lang="en-US" sz="4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koleksi</a:t>
              </a:r>
              <a:r>
                <a:rPr lang="en-US" sz="44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t>
              </a:r>
              <a:r>
                <a:rPr lang="en-US" sz="4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khas</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
          <p:nvSpPr>
            <p:cNvPr id="8" name="Rectangle 7"/>
            <p:cNvSpPr/>
            <p:nvPr/>
          </p:nvSpPr>
          <p:spPr>
            <a:xfrm>
              <a:off x="3155536" y="4148435"/>
              <a:ext cx="3859839" cy="769441"/>
            </a:xfrm>
            <a:prstGeom prst="rect">
              <a:avLst/>
            </a:prstGeom>
            <a:noFill/>
          </p:spPr>
          <p:txBody>
            <a:bodyPr wrap="none" lIns="91440" tIns="45720" rIns="91440" bIns="45720">
              <a:spAutoFit/>
            </a:bodyPr>
            <a:lstStyle/>
            <a:p>
              <a:pPr algn="r"/>
              <a:r>
                <a:rPr lang="en-US" sz="44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&amp; </a:t>
              </a:r>
              <a:r>
                <a:rPr lang="en-US" sz="4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repositori</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grpSp>
    </p:spTree>
    <p:extLst>
      <p:ext uri="{BB962C8B-B14F-4D97-AF65-F5344CB8AC3E}">
        <p14:creationId xmlns:p14="http://schemas.microsoft.com/office/powerpoint/2010/main" val="2468259371"/>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2480" y="2599035"/>
            <a:ext cx="11767068" cy="1669197"/>
            <a:chOff x="212480" y="2599035"/>
            <a:chExt cx="11767068" cy="1669197"/>
          </a:xfrm>
        </p:grpSpPr>
        <p:sp>
          <p:nvSpPr>
            <p:cNvPr id="2" name="Rectangle 1"/>
            <p:cNvSpPr/>
            <p:nvPr/>
          </p:nvSpPr>
          <p:spPr>
            <a:xfrm>
              <a:off x="1399144" y="2599035"/>
              <a:ext cx="9393725" cy="830997"/>
            </a:xfrm>
            <a:prstGeom prst="rect">
              <a:avLst/>
            </a:prstGeom>
            <a:noFill/>
          </p:spPr>
          <p:txBody>
            <a:bodyPr wrap="none" lIns="91440" tIns="45720" rIns="91440" bIns="45720">
              <a:spAutoFit/>
            </a:bodyPr>
            <a:lstStyle/>
            <a:p>
              <a:pPr algn="ctr"/>
              <a:r>
                <a:rPr lang="en-US" sz="48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tak</a:t>
              </a:r>
              <a:r>
                <a:rPr lang="en-US" sz="48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t>
              </a:r>
              <a:r>
                <a:rPr lang="en-US" sz="48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kenal</a:t>
              </a:r>
              <a:r>
                <a:rPr lang="en-US" sz="48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t>
              </a:r>
              <a:r>
                <a:rPr lang="en-US" sz="48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maka</a:t>
              </a:r>
              <a:r>
                <a:rPr lang="en-US" sz="48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t>
              </a:r>
              <a:r>
                <a:rPr lang="en-US" sz="48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tak</a:t>
              </a:r>
              <a:r>
                <a:rPr lang="en-US" sz="48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t>
              </a:r>
              <a:r>
                <a:rPr lang="en-US" sz="48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cinta</a:t>
              </a:r>
              <a:r>
                <a:rPr lang="en-US" sz="48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t>
              </a:r>
              <a:endParaRPr lang="en-US" sz="4800" b="1" cap="none" spc="0"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
          <p:nvSpPr>
            <p:cNvPr id="3" name="Rectangle 2"/>
            <p:cNvSpPr/>
            <p:nvPr/>
          </p:nvSpPr>
          <p:spPr>
            <a:xfrm>
              <a:off x="212480" y="3437235"/>
              <a:ext cx="11767068" cy="830997"/>
            </a:xfrm>
            <a:prstGeom prst="rect">
              <a:avLst/>
            </a:prstGeom>
            <a:noFill/>
          </p:spPr>
          <p:txBody>
            <a:bodyPr wrap="none" lIns="91440" tIns="45720" rIns="91440" bIns="45720">
              <a:spAutoFit/>
            </a:bodyPr>
            <a:lstStyle/>
            <a:p>
              <a:pPr algn="ctr"/>
              <a:r>
                <a:rPr lang="en-US" sz="4800" b="1" cap="none" spc="0" dirty="0" smtClean="0">
                  <a:ln w="6600">
                    <a:solidFill>
                      <a:srgbClr val="C00000"/>
                    </a:solidFill>
                    <a:prstDash val="solid"/>
                  </a:ln>
                  <a:solidFill>
                    <a:schemeClr val="accent4">
                      <a:lumMod val="60000"/>
                      <a:lumOff val="40000"/>
                    </a:schemeClr>
                  </a:solidFill>
                  <a:effectLst>
                    <a:outerShdw dist="38100" dir="2700000" algn="tl" rotWithShape="0">
                      <a:schemeClr val="accent2"/>
                    </a:outerShdw>
                  </a:effectLst>
                  <a:latin typeface="Arial Black" panose="020B0A04020102020204" pitchFamily="34" charset="0"/>
                </a:rPr>
                <a:t>LOGO HARI MERDEKA 1976 - 2022</a:t>
              </a:r>
              <a:endParaRPr lang="en-US" sz="4800" b="1" cap="none" spc="0" dirty="0">
                <a:ln w="6600">
                  <a:solidFill>
                    <a:srgbClr val="C00000"/>
                  </a:solidFill>
                  <a:prstDash val="solid"/>
                </a:ln>
                <a:solidFill>
                  <a:schemeClr val="accent4">
                    <a:lumMod val="60000"/>
                    <a:lumOff val="40000"/>
                  </a:schemeClr>
                </a:solidFill>
                <a:effectLst>
                  <a:outerShdw dist="38100" dir="2700000" algn="tl" rotWithShape="0">
                    <a:schemeClr val="accent2"/>
                  </a:outerShdw>
                </a:effectLst>
                <a:latin typeface="Arial Black" panose="020B0A04020102020204" pitchFamily="34" charset="0"/>
              </a:endParaRPr>
            </a:p>
          </p:txBody>
        </p:sp>
      </p:grpSp>
    </p:spTree>
    <p:extLst>
      <p:ext uri="{BB962C8B-B14F-4D97-AF65-F5344CB8AC3E}">
        <p14:creationId xmlns:p14="http://schemas.microsoft.com/office/powerpoint/2010/main" val="111343251"/>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oleksi logo hari kemerdekaan lama dan baru Gambar rasmi logo merdeka 2022 dan tema hari kebangsaan Malaysia"/>
          <p:cNvPicPr>
            <a:picLocks noChangeAspect="1" noChangeArrowheads="1"/>
          </p:cNvPicPr>
          <p:nvPr/>
        </p:nvPicPr>
        <p:blipFill rotWithShape="1">
          <a:blip r:embed="rId2">
            <a:extLst>
              <a:ext uri="{28A0092B-C50C-407E-A947-70E740481C1C}">
                <a14:useLocalDpi xmlns:a14="http://schemas.microsoft.com/office/drawing/2010/main" val="0"/>
              </a:ext>
            </a:extLst>
          </a:blip>
          <a:srcRect t="-1" b="80190"/>
          <a:stretch/>
        </p:blipFill>
        <p:spPr bwMode="auto">
          <a:xfrm>
            <a:off x="354058" y="0"/>
            <a:ext cx="115077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117561"/>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1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017" y="2019300"/>
            <a:ext cx="10800906" cy="2800767"/>
          </a:xfrm>
          <a:prstGeom prst="rect">
            <a:avLst/>
          </a:prstGeom>
          <a:noFill/>
        </p:spPr>
        <p:txBody>
          <a:bodyPr wrap="none" rtlCol="0">
            <a:spAutoFit/>
          </a:bodyPr>
          <a:lstStyle/>
          <a:p>
            <a:pPr algn="ctr"/>
            <a:r>
              <a:rPr lang="en-US" sz="4400" dirty="0" err="1" smtClean="0">
                <a:solidFill>
                  <a:srgbClr val="002060"/>
                </a:solidFill>
                <a:latin typeface="Arial Black" panose="020B0A04020102020204" pitchFamily="34" charset="0"/>
              </a:rPr>
              <a:t>Terbang</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tinggi</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siburung</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merpati</a:t>
            </a:r>
            <a:endParaRPr lang="en-US" sz="4400" dirty="0" smtClean="0">
              <a:solidFill>
                <a:srgbClr val="002060"/>
              </a:solidFill>
              <a:latin typeface="Arial Black" panose="020B0A04020102020204" pitchFamily="34" charset="0"/>
            </a:endParaRPr>
          </a:p>
          <a:p>
            <a:pPr algn="ctr"/>
            <a:r>
              <a:rPr lang="en-US" sz="4400" dirty="0" err="1" smtClean="0">
                <a:solidFill>
                  <a:srgbClr val="002060"/>
                </a:solidFill>
                <a:latin typeface="Arial Black" panose="020B0A04020102020204" pitchFamily="34" charset="0"/>
              </a:rPr>
              <a:t>Hinggap</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sebentar</a:t>
            </a:r>
            <a:r>
              <a:rPr lang="en-US" sz="4400" dirty="0" smtClean="0">
                <a:solidFill>
                  <a:srgbClr val="002060"/>
                </a:solidFill>
                <a:latin typeface="Arial Black" panose="020B0A04020102020204" pitchFamily="34" charset="0"/>
              </a:rPr>
              <a:t> di </a:t>
            </a:r>
            <a:r>
              <a:rPr lang="en-US" sz="4400" dirty="0" err="1" smtClean="0">
                <a:solidFill>
                  <a:srgbClr val="002060"/>
                </a:solidFill>
                <a:latin typeface="Arial Black" panose="020B0A04020102020204" pitchFamily="34" charset="0"/>
              </a:rPr>
              <a:t>atas</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dahan</a:t>
            </a:r>
            <a:endParaRPr lang="en-US" sz="4400" dirty="0" smtClean="0">
              <a:solidFill>
                <a:srgbClr val="002060"/>
              </a:solidFill>
              <a:latin typeface="Arial Black" panose="020B0A04020102020204" pitchFamily="34" charset="0"/>
            </a:endParaRPr>
          </a:p>
          <a:p>
            <a:pPr algn="ctr"/>
            <a:r>
              <a:rPr lang="en-US" sz="4400" dirty="0" smtClean="0">
                <a:solidFill>
                  <a:srgbClr val="002060"/>
                </a:solidFill>
                <a:latin typeface="Arial Black" panose="020B0A04020102020204" pitchFamily="34" charset="0"/>
              </a:rPr>
              <a:t>65 </a:t>
            </a:r>
            <a:r>
              <a:rPr lang="en-US" sz="4400" dirty="0" err="1" smtClean="0">
                <a:solidFill>
                  <a:srgbClr val="002060"/>
                </a:solidFill>
                <a:latin typeface="Arial Black" panose="020B0A04020102020204" pitchFamily="34" charset="0"/>
              </a:rPr>
              <a:t>tahun</a:t>
            </a:r>
            <a:r>
              <a:rPr lang="en-US" sz="4400" dirty="0" smtClean="0">
                <a:solidFill>
                  <a:srgbClr val="002060"/>
                </a:solidFill>
                <a:latin typeface="Arial Black" panose="020B0A04020102020204" pitchFamily="34" charset="0"/>
              </a:rPr>
              <a:t> KEMERDEKAAN </a:t>
            </a:r>
            <a:r>
              <a:rPr lang="en-US" sz="4400" dirty="0" err="1" smtClean="0">
                <a:solidFill>
                  <a:srgbClr val="002060"/>
                </a:solidFill>
                <a:latin typeface="Arial Black" panose="020B0A04020102020204" pitchFamily="34" charset="0"/>
              </a:rPr>
              <a:t>dirai</a:t>
            </a:r>
            <a:endParaRPr lang="en-US" sz="4400" dirty="0" smtClean="0">
              <a:solidFill>
                <a:srgbClr val="002060"/>
              </a:solidFill>
              <a:latin typeface="Arial Black" panose="020B0A04020102020204" pitchFamily="34" charset="0"/>
            </a:endParaRPr>
          </a:p>
          <a:p>
            <a:pPr algn="ctr"/>
            <a:r>
              <a:rPr lang="en-US" sz="4400" dirty="0" smtClean="0">
                <a:solidFill>
                  <a:srgbClr val="002060"/>
                </a:solidFill>
                <a:latin typeface="Arial Black" panose="020B0A04020102020204" pitchFamily="34" charset="0"/>
              </a:rPr>
              <a:t>Negara </a:t>
            </a:r>
            <a:r>
              <a:rPr lang="en-US" sz="4400" dirty="0" err="1" smtClean="0">
                <a:solidFill>
                  <a:srgbClr val="002060"/>
                </a:solidFill>
                <a:latin typeface="Arial Black" panose="020B0A04020102020204" pitchFamily="34" charset="0"/>
              </a:rPr>
              <a:t>sejahtera</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penuh</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kenangan</a:t>
            </a:r>
            <a:endParaRPr lang="en-US" sz="44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425511639"/>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oleksi logo hari kemerdekaan lama dan baru Gambar rasmi logo merdeka 2022 dan tema hari kebangsaan Malaysia"/>
          <p:cNvPicPr>
            <a:picLocks noChangeAspect="1" noChangeArrowheads="1"/>
          </p:cNvPicPr>
          <p:nvPr/>
        </p:nvPicPr>
        <p:blipFill rotWithShape="1">
          <a:blip r:embed="rId2">
            <a:extLst>
              <a:ext uri="{28A0092B-C50C-407E-A947-70E740481C1C}">
                <a14:useLocalDpi xmlns:a14="http://schemas.microsoft.com/office/drawing/2010/main" val="0"/>
              </a:ext>
            </a:extLst>
          </a:blip>
          <a:srcRect t="20011" b="60782"/>
          <a:stretch/>
        </p:blipFill>
        <p:spPr bwMode="auto">
          <a:xfrm>
            <a:off x="164502" y="0"/>
            <a:ext cx="118693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884860"/>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88" y="2146300"/>
            <a:ext cx="12039193" cy="2554545"/>
          </a:xfrm>
          <a:prstGeom prst="rect">
            <a:avLst/>
          </a:prstGeom>
          <a:noFill/>
        </p:spPr>
        <p:txBody>
          <a:bodyPr wrap="none" rtlCol="0">
            <a:spAutoFit/>
          </a:bodyPr>
          <a:lstStyle/>
          <a:p>
            <a:pPr algn="ctr"/>
            <a:r>
              <a:rPr lang="en-US" sz="4000" dirty="0" err="1" smtClean="0">
                <a:solidFill>
                  <a:srgbClr val="FF0000"/>
                </a:solidFill>
                <a:latin typeface="Arial Black" panose="020B0A04020102020204" pitchFamily="34" charset="0"/>
              </a:rPr>
              <a:t>Burung</a:t>
            </a:r>
            <a:r>
              <a:rPr lang="en-US" sz="4000" dirty="0" smtClean="0">
                <a:solidFill>
                  <a:srgbClr val="FF0000"/>
                </a:solidFill>
                <a:latin typeface="Arial Black" panose="020B0A04020102020204" pitchFamily="34" charset="0"/>
              </a:rPr>
              <a:t> </a:t>
            </a:r>
            <a:r>
              <a:rPr lang="en-US" sz="4000" dirty="0" err="1" smtClean="0">
                <a:solidFill>
                  <a:srgbClr val="FF0000"/>
                </a:solidFill>
                <a:latin typeface="Arial Black" panose="020B0A04020102020204" pitchFamily="34" charset="0"/>
              </a:rPr>
              <a:t>bangau</a:t>
            </a:r>
            <a:r>
              <a:rPr lang="en-US" sz="4000" dirty="0" smtClean="0">
                <a:solidFill>
                  <a:srgbClr val="FF0000"/>
                </a:solidFill>
                <a:latin typeface="Arial Black" panose="020B0A04020102020204" pitchFamily="34" charset="0"/>
              </a:rPr>
              <a:t> di </a:t>
            </a:r>
            <a:r>
              <a:rPr lang="en-US" sz="4000" dirty="0" err="1" smtClean="0">
                <a:solidFill>
                  <a:srgbClr val="FF0000"/>
                </a:solidFill>
                <a:latin typeface="Arial Black" panose="020B0A04020102020204" pitchFamily="34" charset="0"/>
              </a:rPr>
              <a:t>sawah</a:t>
            </a:r>
            <a:r>
              <a:rPr lang="en-US" sz="4000" dirty="0" smtClean="0">
                <a:solidFill>
                  <a:srgbClr val="FF0000"/>
                </a:solidFill>
                <a:latin typeface="Arial Black" panose="020B0A04020102020204" pitchFamily="34" charset="0"/>
              </a:rPr>
              <a:t> </a:t>
            </a:r>
            <a:r>
              <a:rPr lang="en-US" sz="4000" dirty="0" err="1" smtClean="0">
                <a:solidFill>
                  <a:srgbClr val="FF0000"/>
                </a:solidFill>
                <a:latin typeface="Arial Black" panose="020B0A04020102020204" pitchFamily="34" charset="0"/>
              </a:rPr>
              <a:t>padi</a:t>
            </a:r>
            <a:endParaRPr lang="en-US" sz="4000" dirty="0" smtClean="0">
              <a:solidFill>
                <a:srgbClr val="FF0000"/>
              </a:solidFill>
              <a:latin typeface="Arial Black" panose="020B0A04020102020204" pitchFamily="34" charset="0"/>
            </a:endParaRPr>
          </a:p>
          <a:p>
            <a:pPr algn="ctr"/>
            <a:r>
              <a:rPr lang="en-US" sz="4000" dirty="0" smtClean="0">
                <a:solidFill>
                  <a:srgbClr val="FF0000"/>
                </a:solidFill>
                <a:latin typeface="Arial Black" panose="020B0A04020102020204" pitchFamily="34" charset="0"/>
              </a:rPr>
              <a:t>Luka </a:t>
            </a:r>
            <a:r>
              <a:rPr lang="en-US" sz="4000" dirty="0" err="1" smtClean="0">
                <a:solidFill>
                  <a:srgbClr val="FF0000"/>
                </a:solidFill>
                <a:latin typeface="Arial Black" panose="020B0A04020102020204" pitchFamily="34" charset="0"/>
              </a:rPr>
              <a:t>berdarah</a:t>
            </a:r>
            <a:r>
              <a:rPr lang="en-US" sz="4000" dirty="0" smtClean="0">
                <a:solidFill>
                  <a:srgbClr val="FF0000"/>
                </a:solidFill>
                <a:latin typeface="Arial Black" panose="020B0A04020102020204" pitchFamily="34" charset="0"/>
              </a:rPr>
              <a:t> </a:t>
            </a:r>
            <a:r>
              <a:rPr lang="en-US" sz="4000" dirty="0" err="1" smtClean="0">
                <a:solidFill>
                  <a:srgbClr val="FF0000"/>
                </a:solidFill>
                <a:latin typeface="Arial Black" panose="020B0A04020102020204" pitchFamily="34" charset="0"/>
              </a:rPr>
              <a:t>diikat</a:t>
            </a:r>
            <a:r>
              <a:rPr lang="en-US" sz="4000" dirty="0" smtClean="0">
                <a:solidFill>
                  <a:srgbClr val="FF0000"/>
                </a:solidFill>
                <a:latin typeface="Arial Black" panose="020B0A04020102020204" pitchFamily="34" charset="0"/>
              </a:rPr>
              <a:t> </a:t>
            </a:r>
            <a:r>
              <a:rPr lang="en-US" sz="4000" dirty="0" err="1" smtClean="0">
                <a:solidFill>
                  <a:srgbClr val="FF0000"/>
                </a:solidFill>
                <a:latin typeface="Arial Black" panose="020B0A04020102020204" pitchFamily="34" charset="0"/>
              </a:rPr>
              <a:t>tali</a:t>
            </a:r>
            <a:endParaRPr lang="en-US" sz="4000" dirty="0" smtClean="0">
              <a:solidFill>
                <a:srgbClr val="FF0000"/>
              </a:solidFill>
              <a:latin typeface="Arial Black" panose="020B0A04020102020204" pitchFamily="34" charset="0"/>
            </a:endParaRPr>
          </a:p>
          <a:p>
            <a:pPr algn="ctr"/>
            <a:r>
              <a:rPr lang="en-US" sz="4000" dirty="0" err="1" smtClean="0">
                <a:solidFill>
                  <a:srgbClr val="FF0000"/>
                </a:solidFill>
                <a:latin typeface="Arial Black" panose="020B0A04020102020204" pitchFamily="34" charset="0"/>
              </a:rPr>
              <a:t>Jika</a:t>
            </a:r>
            <a:r>
              <a:rPr lang="en-US" sz="4000" dirty="0" smtClean="0">
                <a:solidFill>
                  <a:srgbClr val="FF0000"/>
                </a:solidFill>
                <a:latin typeface="Arial Black" panose="020B0A04020102020204" pitchFamily="34" charset="0"/>
              </a:rPr>
              <a:t> PATRIOTISME </a:t>
            </a:r>
            <a:r>
              <a:rPr lang="en-US" sz="4000" dirty="0" err="1" smtClean="0">
                <a:solidFill>
                  <a:srgbClr val="FF0000"/>
                </a:solidFill>
                <a:latin typeface="Arial Black" panose="020B0A04020102020204" pitchFamily="34" charset="0"/>
              </a:rPr>
              <a:t>kurang</a:t>
            </a:r>
            <a:r>
              <a:rPr lang="en-US" sz="4000" dirty="0" smtClean="0">
                <a:solidFill>
                  <a:srgbClr val="FF0000"/>
                </a:solidFill>
                <a:latin typeface="Arial Black" panose="020B0A04020102020204" pitchFamily="34" charset="0"/>
              </a:rPr>
              <a:t> </a:t>
            </a:r>
            <a:r>
              <a:rPr lang="en-US" sz="4000" dirty="0" err="1" smtClean="0">
                <a:solidFill>
                  <a:srgbClr val="FF0000"/>
                </a:solidFill>
                <a:latin typeface="Arial Black" panose="020B0A04020102020204" pitchFamily="34" charset="0"/>
              </a:rPr>
              <a:t>disemadi</a:t>
            </a:r>
            <a:endParaRPr lang="en-US" sz="4000" dirty="0" smtClean="0">
              <a:solidFill>
                <a:srgbClr val="FF0000"/>
              </a:solidFill>
              <a:latin typeface="Arial Black" panose="020B0A04020102020204" pitchFamily="34" charset="0"/>
            </a:endParaRPr>
          </a:p>
          <a:p>
            <a:pPr algn="ctr"/>
            <a:r>
              <a:rPr lang="en-US" sz="4000" dirty="0" err="1" smtClean="0">
                <a:solidFill>
                  <a:srgbClr val="FF0000"/>
                </a:solidFill>
                <a:latin typeface="Arial Black" panose="020B0A04020102020204" pitchFamily="34" charset="0"/>
              </a:rPr>
              <a:t>Mungkin</a:t>
            </a:r>
            <a:r>
              <a:rPr lang="en-US" sz="4000" dirty="0" smtClean="0">
                <a:solidFill>
                  <a:srgbClr val="FF0000"/>
                </a:solidFill>
                <a:latin typeface="Arial Black" panose="020B0A04020102020204" pitchFamily="34" charset="0"/>
              </a:rPr>
              <a:t> </a:t>
            </a:r>
            <a:r>
              <a:rPr lang="en-US" sz="4000" dirty="0" err="1" smtClean="0">
                <a:solidFill>
                  <a:srgbClr val="FF0000"/>
                </a:solidFill>
                <a:latin typeface="Arial Black" panose="020B0A04020102020204" pitchFamily="34" charset="0"/>
              </a:rPr>
              <a:t>sejarah</a:t>
            </a:r>
            <a:r>
              <a:rPr lang="en-US" sz="4000" dirty="0" smtClean="0">
                <a:solidFill>
                  <a:srgbClr val="FF0000"/>
                </a:solidFill>
                <a:latin typeface="Arial Black" panose="020B0A04020102020204" pitchFamily="34" charset="0"/>
              </a:rPr>
              <a:t> </a:t>
            </a:r>
            <a:r>
              <a:rPr lang="en-US" sz="4000" dirty="0" err="1" smtClean="0">
                <a:solidFill>
                  <a:srgbClr val="FF0000"/>
                </a:solidFill>
                <a:latin typeface="Arial Black" panose="020B0A04020102020204" pitchFamily="34" charset="0"/>
              </a:rPr>
              <a:t>lampau</a:t>
            </a:r>
            <a:r>
              <a:rPr lang="en-US" sz="4000" dirty="0" smtClean="0">
                <a:solidFill>
                  <a:srgbClr val="FF0000"/>
                </a:solidFill>
                <a:latin typeface="Arial Black" panose="020B0A04020102020204" pitchFamily="34" charset="0"/>
              </a:rPr>
              <a:t> </a:t>
            </a:r>
            <a:r>
              <a:rPr lang="en-US" sz="4000" dirty="0" err="1" smtClean="0">
                <a:solidFill>
                  <a:srgbClr val="FF0000"/>
                </a:solidFill>
                <a:latin typeface="Arial Black" panose="020B0A04020102020204" pitchFamily="34" charset="0"/>
              </a:rPr>
              <a:t>berulang</a:t>
            </a:r>
            <a:r>
              <a:rPr lang="en-US" sz="4000" dirty="0" smtClean="0">
                <a:solidFill>
                  <a:srgbClr val="FF0000"/>
                </a:solidFill>
                <a:latin typeface="Arial Black" panose="020B0A04020102020204" pitchFamily="34" charset="0"/>
              </a:rPr>
              <a:t> </a:t>
            </a:r>
            <a:r>
              <a:rPr lang="en-US" sz="4000" dirty="0" err="1" smtClean="0">
                <a:solidFill>
                  <a:srgbClr val="FF0000"/>
                </a:solidFill>
                <a:latin typeface="Arial Black" panose="020B0A04020102020204" pitchFamily="34" charset="0"/>
              </a:rPr>
              <a:t>kembali</a:t>
            </a:r>
            <a:endParaRPr lang="en-US" sz="40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316137210"/>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oleksi logo hari kemerdekaan lama dan baru Gambar rasmi logo merdeka 2022 dan tema hari kebangsaan Malaysia"/>
          <p:cNvPicPr>
            <a:picLocks noChangeAspect="1" noChangeArrowheads="1"/>
          </p:cNvPicPr>
          <p:nvPr/>
        </p:nvPicPr>
        <p:blipFill rotWithShape="1">
          <a:blip r:embed="rId2">
            <a:extLst>
              <a:ext uri="{28A0092B-C50C-407E-A947-70E740481C1C}">
                <a14:useLocalDpi xmlns:a14="http://schemas.microsoft.com/office/drawing/2010/main" val="0"/>
              </a:ext>
            </a:extLst>
          </a:blip>
          <a:srcRect t="39630" b="40913"/>
          <a:stretch/>
        </p:blipFill>
        <p:spPr bwMode="auto">
          <a:xfrm>
            <a:off x="232366" y="-13824"/>
            <a:ext cx="11741298" cy="687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887448"/>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136" y="2019300"/>
            <a:ext cx="11758668" cy="2800767"/>
          </a:xfrm>
          <a:prstGeom prst="rect">
            <a:avLst/>
          </a:prstGeom>
          <a:noFill/>
        </p:spPr>
        <p:txBody>
          <a:bodyPr wrap="none" rtlCol="0">
            <a:spAutoFit/>
          </a:bodyPr>
          <a:lstStyle/>
          <a:p>
            <a:pPr algn="ctr"/>
            <a:r>
              <a:rPr lang="en-US" sz="4400" dirty="0" err="1" smtClean="0">
                <a:solidFill>
                  <a:srgbClr val="002060"/>
                </a:solidFill>
                <a:latin typeface="Arial Black" panose="020B0A04020102020204" pitchFamily="34" charset="0"/>
              </a:rPr>
              <a:t>Jalur</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Gemilang</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bendera</a:t>
            </a:r>
            <a:r>
              <a:rPr lang="en-US" sz="4400" dirty="0" smtClean="0">
                <a:solidFill>
                  <a:srgbClr val="002060"/>
                </a:solidFill>
                <a:latin typeface="Arial Black" panose="020B0A04020102020204" pitchFamily="34" charset="0"/>
              </a:rPr>
              <a:t> Malaysia</a:t>
            </a:r>
          </a:p>
          <a:p>
            <a:pPr algn="ctr"/>
            <a:r>
              <a:rPr lang="en-US" sz="4400" dirty="0" err="1" smtClean="0">
                <a:solidFill>
                  <a:srgbClr val="002060"/>
                </a:solidFill>
                <a:latin typeface="Arial Black" panose="020B0A04020102020204" pitchFamily="34" charset="0"/>
              </a:rPr>
              <a:t>Megah</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berkibar</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setiap</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hari</a:t>
            </a:r>
            <a:endParaRPr lang="en-US" sz="4400" dirty="0" smtClean="0">
              <a:solidFill>
                <a:srgbClr val="002060"/>
              </a:solidFill>
              <a:latin typeface="Arial Black" panose="020B0A04020102020204" pitchFamily="34" charset="0"/>
            </a:endParaRPr>
          </a:p>
          <a:p>
            <a:pPr algn="ctr"/>
            <a:r>
              <a:rPr lang="en-US" sz="4400" dirty="0" err="1" smtClean="0">
                <a:solidFill>
                  <a:srgbClr val="002060"/>
                </a:solidFill>
                <a:latin typeface="Arial Black" panose="020B0A04020102020204" pitchFamily="34" charset="0"/>
              </a:rPr>
              <a:t>Selalulah</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kita</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berdoa</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kepadaNya</a:t>
            </a:r>
            <a:endParaRPr lang="en-US" sz="4400" dirty="0" smtClean="0">
              <a:solidFill>
                <a:srgbClr val="002060"/>
              </a:solidFill>
              <a:latin typeface="Arial Black" panose="020B0A04020102020204" pitchFamily="34" charset="0"/>
            </a:endParaRPr>
          </a:p>
          <a:p>
            <a:pPr algn="ctr"/>
            <a:r>
              <a:rPr lang="en-US" sz="4400" dirty="0" err="1" smtClean="0">
                <a:solidFill>
                  <a:srgbClr val="002060"/>
                </a:solidFill>
                <a:latin typeface="Arial Black" panose="020B0A04020102020204" pitchFamily="34" charset="0"/>
              </a:rPr>
              <a:t>Supaya</a:t>
            </a:r>
            <a:r>
              <a:rPr lang="en-US" sz="4400" dirty="0" smtClean="0">
                <a:solidFill>
                  <a:srgbClr val="002060"/>
                </a:solidFill>
                <a:latin typeface="Arial Black" panose="020B0A04020102020204" pitchFamily="34" charset="0"/>
              </a:rPr>
              <a:t> Malaysia </a:t>
            </a:r>
            <a:r>
              <a:rPr lang="en-US" sz="4400" dirty="0" err="1" smtClean="0">
                <a:solidFill>
                  <a:srgbClr val="002060"/>
                </a:solidFill>
                <a:latin typeface="Arial Black" panose="020B0A04020102020204" pitchFamily="34" charset="0"/>
              </a:rPr>
              <a:t>terus</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aman</a:t>
            </a:r>
            <a:r>
              <a:rPr lang="en-US" sz="4400" dirty="0" smtClean="0">
                <a:solidFill>
                  <a:srgbClr val="002060"/>
                </a:solidFill>
                <a:latin typeface="Arial Black" panose="020B0A04020102020204" pitchFamily="34" charset="0"/>
              </a:rPr>
              <a:t> </a:t>
            </a:r>
            <a:r>
              <a:rPr lang="en-US" sz="4400" dirty="0" err="1" smtClean="0">
                <a:solidFill>
                  <a:srgbClr val="002060"/>
                </a:solidFill>
                <a:latin typeface="Arial Black" panose="020B0A04020102020204" pitchFamily="34" charset="0"/>
              </a:rPr>
              <a:t>harmoni</a:t>
            </a:r>
            <a:endParaRPr lang="en-US" sz="44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702667251"/>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oleksi logo hari kemerdekaan lama dan baru Gambar rasmi logo merdeka 2022 dan tema hari kebangsaan Malaysia"/>
          <p:cNvPicPr>
            <a:picLocks noChangeAspect="1" noChangeArrowheads="1"/>
          </p:cNvPicPr>
          <p:nvPr/>
        </p:nvPicPr>
        <p:blipFill rotWithShape="1">
          <a:blip r:embed="rId2">
            <a:extLst>
              <a:ext uri="{28A0092B-C50C-407E-A947-70E740481C1C}">
                <a14:useLocalDpi xmlns:a14="http://schemas.microsoft.com/office/drawing/2010/main" val="0"/>
              </a:ext>
            </a:extLst>
          </a:blip>
          <a:srcRect t="59627" b="21133"/>
          <a:stretch/>
        </p:blipFill>
        <p:spPr bwMode="auto">
          <a:xfrm>
            <a:off x="174551" y="0"/>
            <a:ext cx="118510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00368"/>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817" y="2019300"/>
            <a:ext cx="11235320" cy="2800767"/>
          </a:xfrm>
          <a:prstGeom prst="rect">
            <a:avLst/>
          </a:prstGeom>
          <a:noFill/>
        </p:spPr>
        <p:txBody>
          <a:bodyPr wrap="none" rtlCol="0">
            <a:spAutoFit/>
          </a:bodyPr>
          <a:lstStyle/>
          <a:p>
            <a:pPr algn="ctr"/>
            <a:r>
              <a:rPr lang="en-US" sz="4400" dirty="0" err="1" smtClean="0">
                <a:solidFill>
                  <a:srgbClr val="FF0000"/>
                </a:solidFill>
                <a:latin typeface="Arial Black" panose="020B0A04020102020204" pitchFamily="34" charset="0"/>
              </a:rPr>
              <a:t>Bunga</a:t>
            </a:r>
            <a:r>
              <a:rPr lang="en-US" sz="4400" dirty="0" smtClean="0">
                <a:solidFill>
                  <a:srgbClr val="FF0000"/>
                </a:solidFill>
                <a:latin typeface="Arial Black" panose="020B0A04020102020204" pitchFamily="34" charset="0"/>
              </a:rPr>
              <a:t> Raya di </a:t>
            </a:r>
            <a:r>
              <a:rPr lang="en-US" sz="4400" dirty="0" err="1" smtClean="0">
                <a:solidFill>
                  <a:srgbClr val="FF0000"/>
                </a:solidFill>
                <a:latin typeface="Arial Black" panose="020B0A04020102020204" pitchFamily="34" charset="0"/>
              </a:rPr>
              <a:t>dalam</a:t>
            </a:r>
            <a:r>
              <a:rPr lang="en-US" sz="4400" dirty="0" smtClean="0">
                <a:solidFill>
                  <a:srgbClr val="FF0000"/>
                </a:solidFill>
                <a:latin typeface="Arial Black" panose="020B0A04020102020204" pitchFamily="34" charset="0"/>
              </a:rPr>
              <a:t> </a:t>
            </a:r>
            <a:r>
              <a:rPr lang="en-US" sz="4400" dirty="0" err="1" smtClean="0">
                <a:solidFill>
                  <a:srgbClr val="FF0000"/>
                </a:solidFill>
                <a:latin typeface="Arial Black" panose="020B0A04020102020204" pitchFamily="34" charset="0"/>
              </a:rPr>
              <a:t>dulang</a:t>
            </a:r>
            <a:endParaRPr lang="en-US" sz="4400" dirty="0" smtClean="0">
              <a:solidFill>
                <a:srgbClr val="FF0000"/>
              </a:solidFill>
              <a:latin typeface="Arial Black" panose="020B0A04020102020204" pitchFamily="34" charset="0"/>
            </a:endParaRPr>
          </a:p>
          <a:p>
            <a:pPr algn="ctr"/>
            <a:r>
              <a:rPr lang="en-US" sz="4400" dirty="0" err="1" smtClean="0">
                <a:solidFill>
                  <a:srgbClr val="FF0000"/>
                </a:solidFill>
                <a:latin typeface="Arial Black" panose="020B0A04020102020204" pitchFamily="34" charset="0"/>
              </a:rPr>
              <a:t>Daunnya</a:t>
            </a:r>
            <a:r>
              <a:rPr lang="en-US" sz="4400" dirty="0" smtClean="0">
                <a:solidFill>
                  <a:srgbClr val="FF0000"/>
                </a:solidFill>
                <a:latin typeface="Arial Black" panose="020B0A04020102020204" pitchFamily="34" charset="0"/>
              </a:rPr>
              <a:t> pula </a:t>
            </a:r>
            <a:r>
              <a:rPr lang="en-US" sz="4400" dirty="0" err="1" smtClean="0">
                <a:solidFill>
                  <a:srgbClr val="FF0000"/>
                </a:solidFill>
                <a:latin typeface="Arial Black" panose="020B0A04020102020204" pitchFamily="34" charset="0"/>
              </a:rPr>
              <a:t>dimakan</a:t>
            </a:r>
            <a:r>
              <a:rPr lang="en-US" sz="4400" dirty="0" smtClean="0">
                <a:solidFill>
                  <a:srgbClr val="FF0000"/>
                </a:solidFill>
                <a:latin typeface="Arial Black" panose="020B0A04020102020204" pitchFamily="34" charset="0"/>
              </a:rPr>
              <a:t> </a:t>
            </a:r>
            <a:r>
              <a:rPr lang="en-US" sz="4400" dirty="0" err="1" smtClean="0">
                <a:solidFill>
                  <a:srgbClr val="FF0000"/>
                </a:solidFill>
                <a:latin typeface="Arial Black" panose="020B0A04020102020204" pitchFamily="34" charset="0"/>
              </a:rPr>
              <a:t>ulat</a:t>
            </a:r>
            <a:endParaRPr lang="en-US" sz="4400" dirty="0" smtClean="0">
              <a:solidFill>
                <a:srgbClr val="FF0000"/>
              </a:solidFill>
              <a:latin typeface="Arial Black" panose="020B0A04020102020204" pitchFamily="34" charset="0"/>
            </a:endParaRPr>
          </a:p>
          <a:p>
            <a:pPr algn="ctr"/>
            <a:r>
              <a:rPr lang="en-US" sz="4400" dirty="0" smtClean="0">
                <a:solidFill>
                  <a:srgbClr val="FF0000"/>
                </a:solidFill>
                <a:latin typeface="Arial Black" panose="020B0A04020102020204" pitchFamily="34" charset="0"/>
              </a:rPr>
              <a:t>Rakyat </a:t>
            </a:r>
            <a:r>
              <a:rPr lang="en-US" sz="4400" dirty="0" err="1" smtClean="0">
                <a:solidFill>
                  <a:srgbClr val="FF0000"/>
                </a:solidFill>
                <a:latin typeface="Arial Black" panose="020B0A04020102020204" pitchFamily="34" charset="0"/>
              </a:rPr>
              <a:t>dibela</a:t>
            </a:r>
            <a:r>
              <a:rPr lang="en-US" sz="4400" dirty="0" smtClean="0">
                <a:solidFill>
                  <a:srgbClr val="FF0000"/>
                </a:solidFill>
                <a:latin typeface="Arial Black" panose="020B0A04020102020204" pitchFamily="34" charset="0"/>
              </a:rPr>
              <a:t> </a:t>
            </a:r>
            <a:r>
              <a:rPr lang="en-US" sz="4400" dirty="0" err="1" smtClean="0">
                <a:solidFill>
                  <a:srgbClr val="FF0000"/>
                </a:solidFill>
                <a:latin typeface="Arial Black" panose="020B0A04020102020204" pitchFamily="34" charset="0"/>
              </a:rPr>
              <a:t>pemimpin</a:t>
            </a:r>
            <a:r>
              <a:rPr lang="en-US" sz="4400" dirty="0" smtClean="0">
                <a:solidFill>
                  <a:srgbClr val="FF0000"/>
                </a:solidFill>
                <a:latin typeface="Arial Black" panose="020B0A04020102020204" pitchFamily="34" charset="0"/>
              </a:rPr>
              <a:t> </a:t>
            </a:r>
            <a:r>
              <a:rPr lang="en-US" sz="4400" dirty="0" err="1" smtClean="0">
                <a:solidFill>
                  <a:srgbClr val="FF0000"/>
                </a:solidFill>
                <a:latin typeface="Arial Black" panose="020B0A04020102020204" pitchFamily="34" charset="0"/>
              </a:rPr>
              <a:t>dijulang</a:t>
            </a:r>
            <a:endParaRPr lang="en-US" sz="4400" dirty="0" smtClean="0">
              <a:solidFill>
                <a:srgbClr val="FF0000"/>
              </a:solidFill>
              <a:latin typeface="Arial Black" panose="020B0A04020102020204" pitchFamily="34" charset="0"/>
            </a:endParaRPr>
          </a:p>
          <a:p>
            <a:pPr algn="ctr"/>
            <a:r>
              <a:rPr lang="en-US" sz="4400" dirty="0" smtClean="0">
                <a:solidFill>
                  <a:srgbClr val="FF0000"/>
                </a:solidFill>
                <a:latin typeface="Arial Black" panose="020B0A04020102020204" pitchFamily="34" charset="0"/>
              </a:rPr>
              <a:t>Malaysia MERDEKA </a:t>
            </a:r>
            <a:r>
              <a:rPr lang="en-US" sz="4400" dirty="0" err="1" smtClean="0">
                <a:solidFill>
                  <a:srgbClr val="FF0000"/>
                </a:solidFill>
                <a:latin typeface="Arial Black" panose="020B0A04020102020204" pitchFamily="34" charset="0"/>
              </a:rPr>
              <a:t>kekal</a:t>
            </a:r>
            <a:r>
              <a:rPr lang="en-US" sz="4400" dirty="0" smtClean="0">
                <a:solidFill>
                  <a:srgbClr val="FF0000"/>
                </a:solidFill>
                <a:latin typeface="Arial Black" panose="020B0A04020102020204" pitchFamily="34" charset="0"/>
              </a:rPr>
              <a:t> </a:t>
            </a:r>
            <a:r>
              <a:rPr lang="en-US" sz="4400" dirty="0" err="1" smtClean="0">
                <a:solidFill>
                  <a:srgbClr val="FF0000"/>
                </a:solidFill>
                <a:latin typeface="Arial Black" panose="020B0A04020102020204" pitchFamily="34" charset="0"/>
              </a:rPr>
              <a:t>berdaulat</a:t>
            </a:r>
            <a:endParaRPr lang="en-US" sz="4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689073349"/>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oleksi logo hari kemerdekaan lama dan baru Gambar rasmi logo merdeka 2022 dan tema hari kebangsaan Malaysia"/>
          <p:cNvPicPr>
            <a:picLocks noChangeAspect="1" noChangeArrowheads="1"/>
          </p:cNvPicPr>
          <p:nvPr/>
        </p:nvPicPr>
        <p:blipFill rotWithShape="1">
          <a:blip r:embed="rId2">
            <a:extLst>
              <a:ext uri="{28A0092B-C50C-407E-A947-70E740481C1C}">
                <a14:useLocalDpi xmlns:a14="http://schemas.microsoft.com/office/drawing/2010/main" val="0"/>
              </a:ext>
            </a:extLst>
          </a:blip>
          <a:srcRect t="80137" b="-1"/>
          <a:stretch/>
        </p:blipFill>
        <p:spPr bwMode="auto">
          <a:xfrm>
            <a:off x="351760" y="0"/>
            <a:ext cx="114771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868006"/>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445431" y="3844708"/>
            <a:ext cx="5553122" cy="2782150"/>
            <a:chOff x="-56969" y="2130208"/>
            <a:chExt cx="5553122" cy="2782150"/>
          </a:xfrm>
        </p:grpSpPr>
        <p:sp>
          <p:nvSpPr>
            <p:cNvPr id="5" name="Rectangle 4"/>
            <p:cNvSpPr/>
            <p:nvPr/>
          </p:nvSpPr>
          <p:spPr>
            <a:xfrm>
              <a:off x="-50816" y="2130208"/>
              <a:ext cx="5545108" cy="1107996"/>
            </a:xfrm>
            <a:prstGeom prst="rect">
              <a:avLst/>
            </a:prstGeom>
            <a:noFill/>
          </p:spPr>
          <p:txBody>
            <a:bodyPr wrap="none" lIns="91440" tIns="45720" rIns="91440" bIns="45720">
              <a:spAutoFit/>
            </a:bodyPr>
            <a:lstStyle/>
            <a:p>
              <a:pPr algn="ctr"/>
              <a:r>
                <a:rPr lang="en-US" sz="6600" b="1" cap="none" spc="0" dirty="0" smtClean="0">
                  <a:ln w="6600">
                    <a:solidFill>
                      <a:srgbClr val="00B0F0"/>
                    </a:solidFill>
                    <a:prstDash val="solid"/>
                  </a:ln>
                  <a:effectLst>
                    <a:outerShdw dist="38100" dir="2700000" algn="tl" rotWithShape="0">
                      <a:schemeClr val="accent2"/>
                    </a:outerShdw>
                  </a:effectLst>
                  <a:latin typeface="Arial Black" panose="020B0A04020102020204" pitchFamily="34" charset="0"/>
                </a:rPr>
                <a:t>1957 - 2022</a:t>
              </a:r>
              <a:endParaRPr lang="en-US" sz="6600" b="1" cap="none" spc="0" dirty="0">
                <a:ln w="6600">
                  <a:solidFill>
                    <a:srgbClr val="00B0F0"/>
                  </a:solidFill>
                  <a:prstDash val="solid"/>
                </a:ln>
                <a:effectLst>
                  <a:outerShdw dist="38100" dir="2700000" algn="tl" rotWithShape="0">
                    <a:schemeClr val="accent2"/>
                  </a:outerShdw>
                </a:effectLst>
                <a:latin typeface="Arial Black" panose="020B0A04020102020204" pitchFamily="34" charset="0"/>
              </a:endParaRPr>
            </a:p>
          </p:txBody>
        </p:sp>
        <p:sp>
          <p:nvSpPr>
            <p:cNvPr id="6" name="Rectangle 5"/>
            <p:cNvSpPr/>
            <p:nvPr/>
          </p:nvSpPr>
          <p:spPr>
            <a:xfrm>
              <a:off x="-56969" y="2965188"/>
              <a:ext cx="5553122" cy="830997"/>
            </a:xfrm>
            <a:prstGeom prst="rect">
              <a:avLst/>
            </a:prstGeom>
            <a:noFill/>
          </p:spPr>
          <p:txBody>
            <a:bodyPr wrap="none" lIns="91440" tIns="45720" rIns="91440" bIns="45720">
              <a:spAutoFit/>
            </a:bodyPr>
            <a:lstStyle/>
            <a:p>
              <a:pPr algn="ctr"/>
              <a:r>
                <a:rPr lang="en-US" sz="4800" b="1" cap="none" spc="0" dirty="0" smtClean="0">
                  <a:ln w="6600">
                    <a:solidFill>
                      <a:srgbClr val="00B0F0"/>
                    </a:solidFill>
                    <a:prstDash val="solid"/>
                  </a:ln>
                  <a:effectLst>
                    <a:outerShdw dist="38100" dir="2700000" algn="tl" rotWithShape="0">
                      <a:schemeClr val="accent2"/>
                    </a:outerShdw>
                  </a:effectLst>
                  <a:latin typeface="Arial Black" panose="020B0A04020102020204" pitchFamily="34" charset="0"/>
                </a:rPr>
                <a:t>KEMERDEKAAN</a:t>
              </a:r>
              <a:endParaRPr lang="en-US" sz="4800" b="1" cap="none" spc="0" dirty="0">
                <a:ln w="6600">
                  <a:solidFill>
                    <a:srgbClr val="00B0F0"/>
                  </a:solidFill>
                  <a:prstDash val="solid"/>
                </a:ln>
                <a:effectLst>
                  <a:outerShdw dist="38100" dir="2700000" algn="tl" rotWithShape="0">
                    <a:schemeClr val="accent2"/>
                  </a:outerShdw>
                </a:effectLst>
                <a:latin typeface="Arial Black" panose="020B0A04020102020204" pitchFamily="34" charset="0"/>
              </a:endParaRPr>
            </a:p>
          </p:txBody>
        </p:sp>
        <p:sp>
          <p:nvSpPr>
            <p:cNvPr id="7" name="Rectangle 6"/>
            <p:cNvSpPr/>
            <p:nvPr/>
          </p:nvSpPr>
          <p:spPr>
            <a:xfrm>
              <a:off x="1428470" y="3516833"/>
              <a:ext cx="2577950" cy="830997"/>
            </a:xfrm>
            <a:prstGeom prst="rect">
              <a:avLst/>
            </a:prstGeom>
            <a:noFill/>
          </p:spPr>
          <p:txBody>
            <a:bodyPr wrap="none" lIns="91440" tIns="45720" rIns="91440" bIns="45720">
              <a:spAutoFit/>
            </a:bodyPr>
            <a:lstStyle/>
            <a:p>
              <a:pPr algn="ctr"/>
              <a:r>
                <a:rPr lang="en-US" sz="4800" b="1" cap="none" spc="0" dirty="0" smtClean="0">
                  <a:ln w="6600">
                    <a:solidFill>
                      <a:srgbClr val="00B0F0"/>
                    </a:solidFill>
                    <a:prstDash val="solid"/>
                  </a:ln>
                  <a:effectLst>
                    <a:outerShdw dist="38100" dir="2700000" algn="tl" rotWithShape="0">
                      <a:schemeClr val="accent2"/>
                    </a:outerShdw>
                  </a:effectLst>
                  <a:latin typeface="Arial Black" panose="020B0A04020102020204" pitchFamily="34" charset="0"/>
                </a:rPr>
                <a:t>KE - 65</a:t>
              </a:r>
              <a:endParaRPr lang="en-US" sz="4800" b="1" cap="none" spc="0" dirty="0">
                <a:ln w="6600">
                  <a:solidFill>
                    <a:srgbClr val="00B0F0"/>
                  </a:solidFill>
                  <a:prstDash val="solid"/>
                </a:ln>
                <a:effectLst>
                  <a:outerShdw dist="38100" dir="2700000" algn="tl" rotWithShape="0">
                    <a:schemeClr val="accent2"/>
                  </a:outerShdw>
                </a:effectLst>
                <a:latin typeface="Arial Black" panose="020B0A04020102020204" pitchFamily="34" charset="0"/>
              </a:endParaRPr>
            </a:p>
          </p:txBody>
        </p:sp>
        <p:sp>
          <p:nvSpPr>
            <p:cNvPr id="8" name="Rectangle 7"/>
            <p:cNvSpPr/>
            <p:nvPr/>
          </p:nvSpPr>
          <p:spPr>
            <a:xfrm>
              <a:off x="-6053" y="4081361"/>
              <a:ext cx="5442708" cy="830997"/>
            </a:xfrm>
            <a:prstGeom prst="rect">
              <a:avLst/>
            </a:prstGeom>
            <a:noFill/>
          </p:spPr>
          <p:txBody>
            <a:bodyPr wrap="none" lIns="91440" tIns="45720" rIns="91440" bIns="45720">
              <a:spAutoFit/>
            </a:bodyPr>
            <a:lstStyle/>
            <a:p>
              <a:pPr algn="ctr"/>
              <a:r>
                <a:rPr lang="en-US" sz="4800" b="1" cap="none" spc="0" dirty="0" smtClean="0">
                  <a:ln w="6600">
                    <a:solidFill>
                      <a:srgbClr val="00B0F0"/>
                    </a:solidFill>
                    <a:prstDash val="solid"/>
                  </a:ln>
                  <a:effectLst>
                    <a:outerShdw dist="38100" dir="2700000" algn="tl" rotWithShape="0">
                      <a:schemeClr val="accent2"/>
                    </a:outerShdw>
                  </a:effectLst>
                  <a:latin typeface="Arial Black" panose="020B0A04020102020204" pitchFamily="34" charset="0"/>
                </a:rPr>
                <a:t>#</a:t>
              </a:r>
              <a:r>
                <a:rPr lang="en-US" sz="4800" b="1" cap="none" spc="0" dirty="0" err="1" smtClean="0">
                  <a:ln w="6600">
                    <a:solidFill>
                      <a:srgbClr val="00B0F0"/>
                    </a:solidFill>
                    <a:prstDash val="solid"/>
                  </a:ln>
                  <a:effectLst>
                    <a:outerShdw dist="38100" dir="2700000" algn="tl" rotWithShape="0">
                      <a:schemeClr val="accent2"/>
                    </a:outerShdw>
                  </a:effectLst>
                  <a:latin typeface="Arial Black" panose="020B0A04020102020204" pitchFamily="34" charset="0"/>
                </a:rPr>
                <a:t>teguhbersama</a:t>
              </a:r>
              <a:endParaRPr lang="en-US" sz="4800" b="1" cap="none" spc="0" dirty="0">
                <a:ln w="6600">
                  <a:solidFill>
                    <a:srgbClr val="00B0F0"/>
                  </a:solidFill>
                  <a:prstDash val="solid"/>
                </a:ln>
                <a:effectLst>
                  <a:outerShdw dist="38100" dir="2700000" algn="tl" rotWithShape="0">
                    <a:schemeClr val="accent2"/>
                  </a:outerShdw>
                </a:effectLst>
                <a:latin typeface="Arial Black" panose="020B0A04020102020204" pitchFamily="34" charset="0"/>
              </a:endParaRPr>
            </a:p>
          </p:txBody>
        </p:sp>
      </p:grpSp>
      <p:sp>
        <p:nvSpPr>
          <p:cNvPr id="10" name="Rectangle 9"/>
          <p:cNvSpPr/>
          <p:nvPr/>
        </p:nvSpPr>
        <p:spPr>
          <a:xfrm>
            <a:off x="485717" y="2459335"/>
            <a:ext cx="11220572" cy="1200329"/>
          </a:xfrm>
          <a:prstGeom prst="rect">
            <a:avLst/>
          </a:prstGeom>
          <a:noFill/>
        </p:spPr>
        <p:txBody>
          <a:bodyPr wrap="none" lIns="91440" tIns="45720" rIns="91440" bIns="45720">
            <a:spAutoFit/>
          </a:bodyPr>
          <a:lstStyle/>
          <a:p>
            <a:pPr algn="ctr"/>
            <a:r>
              <a:rPr lang="en-US" sz="7200" b="1" dirty="0" err="1" smtClean="0">
                <a:ln w="6600">
                  <a:solidFill>
                    <a:schemeClr val="bg1"/>
                  </a:solidFill>
                  <a:prstDash val="solid"/>
                </a:ln>
                <a:solidFill>
                  <a:srgbClr val="002060"/>
                </a:solidFill>
                <a:effectLst>
                  <a:outerShdw dist="38100" dir="2700000" algn="tl" rotWithShape="0">
                    <a:schemeClr val="accent2"/>
                  </a:outerShdw>
                </a:effectLst>
                <a:latin typeface="Arial Black" panose="020B0A04020102020204" pitchFamily="34" charset="0"/>
              </a:rPr>
              <a:t>selamat</a:t>
            </a:r>
            <a:r>
              <a:rPr lang="en-US" sz="7200" b="1" dirty="0" smtClean="0">
                <a:ln w="6600">
                  <a:solidFill>
                    <a:schemeClr val="bg1"/>
                  </a:solidFill>
                  <a:prstDash val="solid"/>
                </a:ln>
                <a:solidFill>
                  <a:srgbClr val="002060"/>
                </a:solidFill>
                <a:effectLst>
                  <a:outerShdw dist="38100" dir="2700000" algn="tl" rotWithShape="0">
                    <a:schemeClr val="accent2"/>
                  </a:outerShdw>
                </a:effectLst>
                <a:latin typeface="Arial Black" panose="020B0A04020102020204" pitchFamily="34" charset="0"/>
              </a:rPr>
              <a:t> </a:t>
            </a:r>
            <a:r>
              <a:rPr lang="en-US" sz="7200" b="1" dirty="0" err="1" smtClean="0">
                <a:ln w="6600">
                  <a:solidFill>
                    <a:schemeClr val="bg1"/>
                  </a:solidFill>
                  <a:prstDash val="solid"/>
                </a:ln>
                <a:solidFill>
                  <a:srgbClr val="002060"/>
                </a:solidFill>
                <a:effectLst>
                  <a:outerShdw dist="38100" dir="2700000" algn="tl" rotWithShape="0">
                    <a:schemeClr val="accent2"/>
                  </a:outerShdw>
                </a:effectLst>
                <a:latin typeface="Arial Black" panose="020B0A04020102020204" pitchFamily="34" charset="0"/>
              </a:rPr>
              <a:t>hari</a:t>
            </a:r>
            <a:r>
              <a:rPr lang="en-US" sz="7200" b="1" dirty="0" smtClean="0">
                <a:ln w="6600">
                  <a:solidFill>
                    <a:schemeClr val="bg1"/>
                  </a:solidFill>
                  <a:prstDash val="solid"/>
                </a:ln>
                <a:solidFill>
                  <a:srgbClr val="002060"/>
                </a:solidFill>
                <a:effectLst>
                  <a:outerShdw dist="38100" dir="2700000" algn="tl" rotWithShape="0">
                    <a:schemeClr val="accent2"/>
                  </a:outerShdw>
                </a:effectLst>
                <a:latin typeface="Arial Black" panose="020B0A04020102020204" pitchFamily="34" charset="0"/>
              </a:rPr>
              <a:t> </a:t>
            </a:r>
            <a:r>
              <a:rPr lang="en-US" sz="7200" b="1" dirty="0" err="1" smtClean="0">
                <a:ln w="6600">
                  <a:solidFill>
                    <a:schemeClr val="bg1"/>
                  </a:solidFill>
                  <a:prstDash val="solid"/>
                </a:ln>
                <a:solidFill>
                  <a:srgbClr val="002060"/>
                </a:solidFill>
                <a:effectLst>
                  <a:outerShdw dist="38100" dir="2700000" algn="tl" rotWithShape="0">
                    <a:schemeClr val="accent2"/>
                  </a:outerShdw>
                </a:effectLst>
                <a:latin typeface="Arial Black" panose="020B0A04020102020204" pitchFamily="34" charset="0"/>
              </a:rPr>
              <a:t>merdeka</a:t>
            </a:r>
            <a:endParaRPr lang="en-US" sz="7200" b="1" cap="none" spc="0" dirty="0">
              <a:ln w="6600">
                <a:solidFill>
                  <a:schemeClr val="bg1"/>
                </a:solidFill>
                <a:prstDash val="solid"/>
              </a:ln>
              <a:solidFill>
                <a:srgbClr val="002060"/>
              </a:solidFill>
              <a:effectLst>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2185179691"/>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276" y="2324100"/>
            <a:ext cx="11922430" cy="2185214"/>
          </a:xfrm>
          <a:prstGeom prst="rect">
            <a:avLst/>
          </a:prstGeom>
          <a:noFill/>
        </p:spPr>
        <p:txBody>
          <a:bodyPr wrap="none" rtlCol="0">
            <a:spAutoFit/>
          </a:bodyPr>
          <a:lstStyle/>
          <a:p>
            <a:pPr algn="ctr"/>
            <a:r>
              <a:rPr lang="en-US" sz="3400" dirty="0" err="1" smtClean="0">
                <a:solidFill>
                  <a:srgbClr val="002060"/>
                </a:solidFill>
                <a:latin typeface="Arial Black" panose="020B0A04020102020204" pitchFamily="34" charset="0"/>
              </a:rPr>
              <a:t>Bulan</a:t>
            </a:r>
            <a:r>
              <a:rPr lang="en-US" sz="3400" dirty="0" smtClean="0">
                <a:solidFill>
                  <a:srgbClr val="002060"/>
                </a:solidFill>
                <a:latin typeface="Arial Black" panose="020B0A04020102020204" pitchFamily="34" charset="0"/>
              </a:rPr>
              <a:t> KEMERDEKAAN </a:t>
            </a:r>
            <a:r>
              <a:rPr lang="en-US" sz="3400" dirty="0" err="1" smtClean="0">
                <a:solidFill>
                  <a:srgbClr val="002060"/>
                </a:solidFill>
                <a:latin typeface="Arial Black" panose="020B0A04020102020204" pitchFamily="34" charset="0"/>
              </a:rPr>
              <a:t>disambut</a:t>
            </a:r>
            <a:r>
              <a:rPr lang="en-US" sz="3400" dirty="0" smtClean="0">
                <a:solidFill>
                  <a:srgbClr val="002060"/>
                </a:solidFill>
                <a:latin typeface="Arial Black" panose="020B0A04020102020204" pitchFamily="34" charset="0"/>
              </a:rPr>
              <a:t> </a:t>
            </a:r>
            <a:r>
              <a:rPr lang="en-US" sz="3400" dirty="0" err="1" smtClean="0">
                <a:solidFill>
                  <a:srgbClr val="002060"/>
                </a:solidFill>
                <a:latin typeface="Arial Black" panose="020B0A04020102020204" pitchFamily="34" charset="0"/>
              </a:rPr>
              <a:t>penuh</a:t>
            </a:r>
            <a:r>
              <a:rPr lang="en-US" sz="3400" dirty="0" smtClean="0">
                <a:solidFill>
                  <a:srgbClr val="002060"/>
                </a:solidFill>
                <a:latin typeface="Arial Black" panose="020B0A04020102020204" pitchFamily="34" charset="0"/>
              </a:rPr>
              <a:t> </a:t>
            </a:r>
            <a:r>
              <a:rPr lang="en-US" sz="3400" dirty="0" err="1" smtClean="0">
                <a:solidFill>
                  <a:srgbClr val="002060"/>
                </a:solidFill>
                <a:latin typeface="Arial Black" panose="020B0A04020102020204" pitchFamily="34" charset="0"/>
              </a:rPr>
              <a:t>semangat</a:t>
            </a:r>
            <a:endParaRPr lang="en-US" sz="3400" dirty="0" smtClean="0">
              <a:solidFill>
                <a:srgbClr val="002060"/>
              </a:solidFill>
              <a:latin typeface="Arial Black" panose="020B0A04020102020204" pitchFamily="34" charset="0"/>
            </a:endParaRPr>
          </a:p>
          <a:p>
            <a:pPr algn="ctr"/>
            <a:r>
              <a:rPr lang="en-US" sz="3400" dirty="0" err="1" smtClean="0">
                <a:solidFill>
                  <a:srgbClr val="002060"/>
                </a:solidFill>
                <a:latin typeface="Arial Black" panose="020B0A04020102020204" pitchFamily="34" charset="0"/>
              </a:rPr>
              <a:t>Sambil</a:t>
            </a:r>
            <a:r>
              <a:rPr lang="en-US" sz="3400" dirty="0" smtClean="0">
                <a:solidFill>
                  <a:srgbClr val="002060"/>
                </a:solidFill>
                <a:latin typeface="Arial Black" panose="020B0A04020102020204" pitchFamily="34" charset="0"/>
              </a:rPr>
              <a:t> </a:t>
            </a:r>
            <a:r>
              <a:rPr lang="en-US" sz="3400" dirty="0" err="1" smtClean="0">
                <a:solidFill>
                  <a:srgbClr val="002060"/>
                </a:solidFill>
                <a:latin typeface="Arial Black" panose="020B0A04020102020204" pitchFamily="34" charset="0"/>
              </a:rPr>
              <a:t>mengharap</a:t>
            </a:r>
            <a:r>
              <a:rPr lang="en-US" sz="3400" dirty="0" smtClean="0">
                <a:solidFill>
                  <a:srgbClr val="002060"/>
                </a:solidFill>
                <a:latin typeface="Arial Black" panose="020B0A04020102020204" pitchFamily="34" charset="0"/>
              </a:rPr>
              <a:t> Malaysia </a:t>
            </a:r>
            <a:r>
              <a:rPr lang="en-US" sz="3400" dirty="0" err="1" smtClean="0">
                <a:solidFill>
                  <a:srgbClr val="002060"/>
                </a:solidFill>
                <a:latin typeface="Arial Black" panose="020B0A04020102020204" pitchFamily="34" charset="0"/>
              </a:rPr>
              <a:t>terus</a:t>
            </a:r>
            <a:r>
              <a:rPr lang="en-US" sz="3400" dirty="0" smtClean="0">
                <a:solidFill>
                  <a:srgbClr val="002060"/>
                </a:solidFill>
                <a:latin typeface="Arial Black" panose="020B0A04020102020204" pitchFamily="34" charset="0"/>
              </a:rPr>
              <a:t> </a:t>
            </a:r>
            <a:r>
              <a:rPr lang="en-US" sz="3400" dirty="0" err="1" smtClean="0">
                <a:solidFill>
                  <a:srgbClr val="002060"/>
                </a:solidFill>
                <a:latin typeface="Arial Black" panose="020B0A04020102020204" pitchFamily="34" charset="0"/>
              </a:rPr>
              <a:t>berjaya</a:t>
            </a:r>
            <a:endParaRPr lang="en-US" sz="3400" dirty="0" smtClean="0">
              <a:solidFill>
                <a:srgbClr val="002060"/>
              </a:solidFill>
              <a:latin typeface="Arial Black" panose="020B0A04020102020204" pitchFamily="34" charset="0"/>
            </a:endParaRPr>
          </a:p>
          <a:p>
            <a:pPr algn="ctr"/>
            <a:r>
              <a:rPr lang="en-US" sz="3400" dirty="0" smtClean="0">
                <a:solidFill>
                  <a:srgbClr val="002060"/>
                </a:solidFill>
                <a:latin typeface="Arial Black" panose="020B0A04020102020204" pitchFamily="34" charset="0"/>
              </a:rPr>
              <a:t>31 </a:t>
            </a:r>
            <a:r>
              <a:rPr lang="en-US" sz="3400" dirty="0" err="1" smtClean="0">
                <a:solidFill>
                  <a:srgbClr val="002060"/>
                </a:solidFill>
                <a:latin typeface="Arial Black" panose="020B0A04020102020204" pitchFamily="34" charset="0"/>
              </a:rPr>
              <a:t>Ogos</a:t>
            </a:r>
            <a:r>
              <a:rPr lang="en-US" sz="3400" dirty="0" smtClean="0">
                <a:solidFill>
                  <a:srgbClr val="002060"/>
                </a:solidFill>
                <a:latin typeface="Arial Black" panose="020B0A04020102020204" pitchFamily="34" charset="0"/>
              </a:rPr>
              <a:t> </a:t>
            </a:r>
            <a:r>
              <a:rPr lang="en-US" sz="3400" dirty="0" err="1" smtClean="0">
                <a:solidFill>
                  <a:srgbClr val="002060"/>
                </a:solidFill>
                <a:latin typeface="Arial Black" panose="020B0A04020102020204" pitchFamily="34" charset="0"/>
              </a:rPr>
              <a:t>tarikh</a:t>
            </a:r>
            <a:r>
              <a:rPr lang="en-US" sz="3400" dirty="0" smtClean="0">
                <a:solidFill>
                  <a:srgbClr val="002060"/>
                </a:solidFill>
                <a:latin typeface="Arial Black" panose="020B0A04020102020204" pitchFamily="34" charset="0"/>
              </a:rPr>
              <a:t> </a:t>
            </a:r>
            <a:r>
              <a:rPr lang="en-US" sz="3400" dirty="0" err="1" smtClean="0">
                <a:solidFill>
                  <a:srgbClr val="002060"/>
                </a:solidFill>
                <a:latin typeface="Arial Black" panose="020B0A04020102020204" pitchFamily="34" charset="0"/>
              </a:rPr>
              <a:t>keramat</a:t>
            </a:r>
            <a:endParaRPr lang="en-US" sz="3400" dirty="0" smtClean="0">
              <a:solidFill>
                <a:srgbClr val="002060"/>
              </a:solidFill>
              <a:latin typeface="Arial Black" panose="020B0A04020102020204" pitchFamily="34" charset="0"/>
            </a:endParaRPr>
          </a:p>
          <a:p>
            <a:pPr algn="ctr"/>
            <a:r>
              <a:rPr lang="en-US" sz="3400" dirty="0" err="1" smtClean="0">
                <a:solidFill>
                  <a:srgbClr val="002060"/>
                </a:solidFill>
                <a:latin typeface="Arial Black" panose="020B0A04020102020204" pitchFamily="34" charset="0"/>
              </a:rPr>
              <a:t>Bersama</a:t>
            </a:r>
            <a:r>
              <a:rPr lang="en-US" sz="3400" dirty="0" smtClean="0">
                <a:solidFill>
                  <a:srgbClr val="002060"/>
                </a:solidFill>
                <a:latin typeface="Arial Black" panose="020B0A04020102020204" pitchFamily="34" charset="0"/>
              </a:rPr>
              <a:t> </a:t>
            </a:r>
            <a:r>
              <a:rPr lang="en-US" sz="3400" dirty="0" err="1" smtClean="0">
                <a:solidFill>
                  <a:srgbClr val="002060"/>
                </a:solidFill>
                <a:latin typeface="Arial Black" panose="020B0A04020102020204" pitchFamily="34" charset="0"/>
              </a:rPr>
              <a:t>kita</a:t>
            </a:r>
            <a:r>
              <a:rPr lang="en-US" sz="3400" dirty="0" smtClean="0">
                <a:solidFill>
                  <a:srgbClr val="002060"/>
                </a:solidFill>
                <a:latin typeface="Arial Black" panose="020B0A04020102020204" pitchFamily="34" charset="0"/>
              </a:rPr>
              <a:t> </a:t>
            </a:r>
            <a:r>
              <a:rPr lang="en-US" sz="3400" dirty="0" err="1" smtClean="0">
                <a:solidFill>
                  <a:srgbClr val="002060"/>
                </a:solidFill>
                <a:latin typeface="Arial Black" panose="020B0A04020102020204" pitchFamily="34" charset="0"/>
              </a:rPr>
              <a:t>sambut</a:t>
            </a:r>
            <a:r>
              <a:rPr lang="en-US" sz="3400" dirty="0" smtClean="0">
                <a:solidFill>
                  <a:srgbClr val="002060"/>
                </a:solidFill>
                <a:latin typeface="Arial Black" panose="020B0A04020102020204" pitchFamily="34" charset="0"/>
              </a:rPr>
              <a:t> MERDEKA</a:t>
            </a:r>
            <a:endParaRPr lang="en-US" sz="34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789753907"/>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narai Perdana Menteri Malaysia"/>
          <p:cNvPicPr>
            <a:picLocks noChangeAspect="1" noChangeArrowheads="1"/>
          </p:cNvPicPr>
          <p:nvPr/>
        </p:nvPicPr>
        <p:blipFill rotWithShape="1">
          <a:blip r:embed="rId2">
            <a:extLst>
              <a:ext uri="{28A0092B-C50C-407E-A947-70E740481C1C}">
                <a14:useLocalDpi xmlns:a14="http://schemas.microsoft.com/office/drawing/2010/main" val="0"/>
              </a:ext>
            </a:extLst>
          </a:blip>
          <a:srcRect t="3074" b="59767"/>
          <a:stretch/>
        </p:blipFill>
        <p:spPr bwMode="auto">
          <a:xfrm>
            <a:off x="1064559" y="444499"/>
            <a:ext cx="10062882" cy="5702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267875"/>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narai Perdana Menteri Malaysia"/>
          <p:cNvPicPr>
            <a:picLocks noChangeAspect="1" noChangeArrowheads="1"/>
          </p:cNvPicPr>
          <p:nvPr/>
        </p:nvPicPr>
        <p:blipFill rotWithShape="1">
          <a:blip r:embed="rId2">
            <a:extLst>
              <a:ext uri="{28A0092B-C50C-407E-A947-70E740481C1C}">
                <a14:useLocalDpi xmlns:a14="http://schemas.microsoft.com/office/drawing/2010/main" val="0"/>
              </a:ext>
            </a:extLst>
          </a:blip>
          <a:srcRect t="40141" b="35086"/>
          <a:stretch/>
        </p:blipFill>
        <p:spPr bwMode="auto">
          <a:xfrm>
            <a:off x="279400" y="1231900"/>
            <a:ext cx="11652063" cy="44018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377922"/>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narai Perdana Menteri Malaysia"/>
          <p:cNvPicPr>
            <a:picLocks noChangeAspect="1" noChangeArrowheads="1"/>
          </p:cNvPicPr>
          <p:nvPr/>
        </p:nvPicPr>
        <p:blipFill rotWithShape="1">
          <a:blip r:embed="rId2">
            <a:extLst>
              <a:ext uri="{28A0092B-C50C-407E-A947-70E740481C1C}">
                <a14:useLocalDpi xmlns:a14="http://schemas.microsoft.com/office/drawing/2010/main" val="0"/>
              </a:ext>
            </a:extLst>
          </a:blip>
          <a:srcRect t="64276" b="6216"/>
          <a:stretch/>
        </p:blipFill>
        <p:spPr bwMode="auto">
          <a:xfrm>
            <a:off x="319264" y="812801"/>
            <a:ext cx="11571109" cy="520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817633"/>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gu Negaraku: Sejarah, Maksud, Skor Muzik, Asal-usul &amp; Pencipta Lirik"/>
          <p:cNvPicPr>
            <a:picLocks noChangeAspect="1" noChangeArrowheads="1"/>
          </p:cNvPicPr>
          <p:nvPr/>
        </p:nvPicPr>
        <p:blipFill rotWithShape="1">
          <a:blip r:embed="rId2">
            <a:extLst>
              <a:ext uri="{28A0092B-C50C-407E-A947-70E740481C1C}">
                <a14:useLocalDpi xmlns:a14="http://schemas.microsoft.com/office/drawing/2010/main" val="0"/>
              </a:ext>
            </a:extLst>
          </a:blip>
          <a:srcRect b="55571"/>
          <a:stretch/>
        </p:blipFill>
        <p:spPr bwMode="auto">
          <a:xfrm>
            <a:off x="772052" y="114300"/>
            <a:ext cx="10654468" cy="660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45249"/>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1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gu Negaraku: Sejarah, Maksud, Skor Muzik, Asal-usul &amp; Pencipta Lirik"/>
          <p:cNvPicPr>
            <a:picLocks noChangeAspect="1" noChangeArrowheads="1"/>
          </p:cNvPicPr>
          <p:nvPr/>
        </p:nvPicPr>
        <p:blipFill rotWithShape="1">
          <a:blip r:embed="rId2">
            <a:extLst>
              <a:ext uri="{28A0092B-C50C-407E-A947-70E740481C1C}">
                <a14:useLocalDpi xmlns:a14="http://schemas.microsoft.com/office/drawing/2010/main" val="0"/>
              </a:ext>
            </a:extLst>
          </a:blip>
          <a:srcRect t="44115" b="9173"/>
          <a:stretch/>
        </p:blipFill>
        <p:spPr bwMode="auto">
          <a:xfrm>
            <a:off x="965200" y="101600"/>
            <a:ext cx="10249685" cy="66795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62259"/>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17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May be an image of text that says &quot;KEMENTERIAN KEWANGAN ECUHPERSAMA MALAYSIA Sejarah RUKUN NEGARA Telah diisytiharkan dengan rasminya oleh Duli Yang Maha Mulia Yang Dipertuan Agong pada 31 Ogos 1970 Diperkenalkan sebagai pengikat dan pembinaan perasaan dan semangat cintakan Negara dalam kalangan rakyat. Segala aktiviti dan acara menyambut kemerdekaan pada tahun 1970 telah diisi dengan persembahan yang berteraskan Rukun Negara www.mof.gov.my f Kementerian Kewangan Malaysia Sumber: Jabatan Arkib Negara MOFMalaysia Iam mof malaysia MOFMalaysia UKK MOF&quot;"/>
          <p:cNvPicPr>
            <a:picLocks noChangeAspect="1" noChangeArrowheads="1"/>
          </p:cNvPicPr>
          <p:nvPr/>
        </p:nvPicPr>
        <p:blipFill rotWithShape="1">
          <a:blip r:embed="rId2">
            <a:extLst>
              <a:ext uri="{28A0092B-C50C-407E-A947-70E740481C1C}">
                <a14:useLocalDpi xmlns:a14="http://schemas.microsoft.com/office/drawing/2010/main" val="0"/>
              </a:ext>
            </a:extLst>
          </a:blip>
          <a:srcRect b="8611"/>
          <a:stretch/>
        </p:blipFill>
        <p:spPr bwMode="auto">
          <a:xfrm>
            <a:off x="2336800" y="-12982"/>
            <a:ext cx="7518400" cy="68709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401271"/>
      </p:ext>
    </p:extLst>
  </p:cSld>
  <p:clrMapOvr>
    <a:masterClrMapping/>
  </p:clrMapOvr>
  <mc:AlternateContent xmlns:mc="http://schemas.openxmlformats.org/markup-compatibility/2006" xmlns:p14="http://schemas.microsoft.com/office/powerpoint/2010/main">
    <mc:Choice Requires="p14">
      <p:transition spd="slow" p14:dur="150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arn(inVertical)">
                                      <p:cBhvr>
                                        <p:cTn id="7" dur="175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National Principles (Rukun Negara) - News From Mission - Portal"/>
          <p:cNvPicPr>
            <a:picLocks noChangeAspect="1" noChangeArrowheads="1"/>
          </p:cNvPicPr>
          <p:nvPr/>
        </p:nvPicPr>
        <p:blipFill rotWithShape="1">
          <a:blip r:embed="rId2">
            <a:extLst>
              <a:ext uri="{28A0092B-C50C-407E-A947-70E740481C1C}">
                <a14:useLocalDpi xmlns:a14="http://schemas.microsoft.com/office/drawing/2010/main" val="0"/>
              </a:ext>
            </a:extLst>
          </a:blip>
          <a:srcRect b="9918"/>
          <a:stretch/>
        </p:blipFill>
        <p:spPr bwMode="auto">
          <a:xfrm>
            <a:off x="76200" y="762001"/>
            <a:ext cx="12057101" cy="5311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125597"/>
      </p:ext>
    </p:extLst>
  </p:cSld>
  <p:clrMapOvr>
    <a:masterClrMapping/>
  </p:clrMapOvr>
  <mc:AlternateContent xmlns:mc="http://schemas.openxmlformats.org/markup-compatibility/2006" xmlns:p14="http://schemas.microsoft.com/office/powerpoint/2010/main">
    <mc:Choice Requires="p14">
      <p:transition spd="slow" p14:dur="150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arn(inVertical)">
                                      <p:cBhvr>
                                        <p:cTn id="7" dur="175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DISI MERDEKA - BUNGA RAYA - Laman Web MKN"/>
          <p:cNvPicPr>
            <a:picLocks noChangeAspect="1" noChangeArrowheads="1"/>
          </p:cNvPicPr>
          <p:nvPr/>
        </p:nvPicPr>
        <p:blipFill rotWithShape="1">
          <a:blip r:embed="rId2">
            <a:extLst>
              <a:ext uri="{28A0092B-C50C-407E-A947-70E740481C1C}">
                <a14:useLocalDpi xmlns:a14="http://schemas.microsoft.com/office/drawing/2010/main" val="0"/>
              </a:ext>
            </a:extLst>
          </a:blip>
          <a:srcRect b="44306"/>
          <a:stretch/>
        </p:blipFill>
        <p:spPr bwMode="auto">
          <a:xfrm>
            <a:off x="374631" y="0"/>
            <a:ext cx="11454229"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932119"/>
      </p:ext>
    </p:extLst>
  </p:cSld>
  <p:clrMapOvr>
    <a:masterClrMapping/>
  </p:clrMapOvr>
  <mc:AlternateContent xmlns:mc="http://schemas.openxmlformats.org/markup-compatibility/2006" xmlns:p14="http://schemas.microsoft.com/office/powerpoint/2010/main">
    <mc:Choice Requires="p14">
      <p:transition spd="slow" p14:dur="150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175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DISI MERDEKA - BUNGA RAYA - Laman Web MKN"/>
          <p:cNvPicPr>
            <a:picLocks noChangeAspect="1" noChangeArrowheads="1"/>
          </p:cNvPicPr>
          <p:nvPr/>
        </p:nvPicPr>
        <p:blipFill rotWithShape="1">
          <a:blip r:embed="rId2">
            <a:extLst>
              <a:ext uri="{28A0092B-C50C-407E-A947-70E740481C1C}">
                <a14:useLocalDpi xmlns:a14="http://schemas.microsoft.com/office/drawing/2010/main" val="0"/>
              </a:ext>
            </a:extLst>
          </a:blip>
          <a:srcRect t="56389" b="8611"/>
          <a:stretch/>
        </p:blipFill>
        <p:spPr bwMode="auto">
          <a:xfrm>
            <a:off x="41805" y="1155699"/>
            <a:ext cx="12117424" cy="4559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479553"/>
      </p:ext>
    </p:extLst>
  </p:cSld>
  <p:clrMapOvr>
    <a:masterClrMapping/>
  </p:clrMapOvr>
  <mc:AlternateContent xmlns:mc="http://schemas.openxmlformats.org/markup-compatibility/2006" xmlns:p14="http://schemas.microsoft.com/office/powerpoint/2010/main">
    <mc:Choice Requires="p14">
      <p:transition spd="slow" p14:dur="150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175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y be an image of ‎text that says &quot;‎1957 AUG. 1957 31 SATURDAY Saffar 1377 ஏர்விளம்பி- ஆவணி 5 15 대Ư도도 M صفر I னி A A Ptd. at The Universal Press, 45, Penang St., Pg. 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051" y="0"/>
            <a:ext cx="601432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44" y="1899503"/>
            <a:ext cx="5873907" cy="3046988"/>
          </a:xfrm>
          <a:prstGeom prst="rect">
            <a:avLst/>
          </a:prstGeom>
          <a:noFill/>
        </p:spPr>
        <p:txBody>
          <a:bodyPr wrap="square" lIns="91440" tIns="45720" rIns="91440" bIns="45720">
            <a:spAutoFit/>
          </a:bodyPr>
          <a:lstStyle/>
          <a:p>
            <a:pPr algn="ctr"/>
            <a:r>
              <a:rPr lang="en-US" sz="4800" b="1" cap="none" spc="0" dirty="0" err="1" smtClean="0">
                <a:ln w="6600">
                  <a:solidFill>
                    <a:schemeClr val="accent2"/>
                  </a:solidFill>
                  <a:prstDash val="solid"/>
                </a:ln>
                <a:solidFill>
                  <a:srgbClr val="002060"/>
                </a:solidFill>
                <a:effectLst>
                  <a:outerShdw dist="38100" dir="2700000" algn="tl" rotWithShape="0">
                    <a:schemeClr val="accent2"/>
                  </a:outerShdw>
                </a:effectLst>
                <a:latin typeface="Arial Black" panose="020B0A04020102020204" pitchFamily="34" charset="0"/>
              </a:rPr>
              <a:t>merenung</a:t>
            </a:r>
            <a:r>
              <a:rPr lang="en-US" sz="4800" b="1" cap="none" spc="0" dirty="0" smtClean="0">
                <a:ln w="6600">
                  <a:solidFill>
                    <a:schemeClr val="accent2"/>
                  </a:solidFill>
                  <a:prstDash val="solid"/>
                </a:ln>
                <a:solidFill>
                  <a:srgbClr val="002060"/>
                </a:solidFill>
                <a:effectLst>
                  <a:outerShdw dist="38100" dir="2700000" algn="tl" rotWithShape="0">
                    <a:schemeClr val="accent2"/>
                  </a:outerShdw>
                </a:effectLst>
                <a:latin typeface="Arial Black" panose="020B0A04020102020204" pitchFamily="34" charset="0"/>
              </a:rPr>
              <a:t> </a:t>
            </a:r>
            <a:r>
              <a:rPr lang="en-US" sz="4800" b="1" cap="none" spc="0" dirty="0" err="1" smtClean="0">
                <a:ln w="6600">
                  <a:solidFill>
                    <a:schemeClr val="accent2"/>
                  </a:solidFill>
                  <a:prstDash val="solid"/>
                </a:ln>
                <a:solidFill>
                  <a:srgbClr val="002060"/>
                </a:solidFill>
                <a:effectLst>
                  <a:outerShdw dist="38100" dir="2700000" algn="tl" rotWithShape="0">
                    <a:schemeClr val="accent2"/>
                  </a:outerShdw>
                </a:effectLst>
                <a:latin typeface="Arial Black" panose="020B0A04020102020204" pitchFamily="34" charset="0"/>
              </a:rPr>
              <a:t>sejenak</a:t>
            </a:r>
            <a:r>
              <a:rPr lang="en-US" sz="4800" b="1" cap="none" spc="0" dirty="0" smtClean="0">
                <a:ln w="6600">
                  <a:solidFill>
                    <a:schemeClr val="accent2"/>
                  </a:solidFill>
                  <a:prstDash val="solid"/>
                </a:ln>
                <a:solidFill>
                  <a:srgbClr val="002060"/>
                </a:solidFill>
                <a:effectLst>
                  <a:outerShdw dist="38100" dir="2700000" algn="tl" rotWithShape="0">
                    <a:schemeClr val="accent2"/>
                  </a:outerShdw>
                </a:effectLst>
                <a:latin typeface="Arial Black" panose="020B0A04020102020204" pitchFamily="34" charset="0"/>
              </a:rPr>
              <a:t> 65 </a:t>
            </a:r>
            <a:r>
              <a:rPr lang="en-US" sz="4800" b="1" cap="none" spc="0" dirty="0" err="1" smtClean="0">
                <a:ln w="6600">
                  <a:solidFill>
                    <a:schemeClr val="accent2"/>
                  </a:solidFill>
                  <a:prstDash val="solid"/>
                </a:ln>
                <a:solidFill>
                  <a:srgbClr val="002060"/>
                </a:solidFill>
                <a:effectLst>
                  <a:outerShdw dist="38100" dir="2700000" algn="tl" rotWithShape="0">
                    <a:schemeClr val="accent2"/>
                  </a:outerShdw>
                </a:effectLst>
                <a:latin typeface="Arial Black" panose="020B0A04020102020204" pitchFamily="34" charset="0"/>
              </a:rPr>
              <a:t>tahun</a:t>
            </a:r>
            <a:r>
              <a:rPr lang="en-US" sz="4800" b="1" cap="none" spc="0" dirty="0" smtClean="0">
                <a:ln w="6600">
                  <a:solidFill>
                    <a:schemeClr val="accent2"/>
                  </a:solidFill>
                  <a:prstDash val="solid"/>
                </a:ln>
                <a:solidFill>
                  <a:srgbClr val="002060"/>
                </a:solidFill>
                <a:effectLst>
                  <a:outerShdw dist="38100" dir="2700000" algn="tl" rotWithShape="0">
                    <a:schemeClr val="accent2"/>
                  </a:outerShdw>
                </a:effectLst>
                <a:latin typeface="Arial Black" panose="020B0A04020102020204" pitchFamily="34" charset="0"/>
              </a:rPr>
              <a:t> yang </a:t>
            </a:r>
          </a:p>
          <a:p>
            <a:pPr algn="ctr"/>
            <a:r>
              <a:rPr lang="en-US" sz="4800" b="1" cap="none" spc="0" dirty="0" err="1" smtClean="0">
                <a:ln w="6600">
                  <a:solidFill>
                    <a:schemeClr val="accent2"/>
                  </a:solidFill>
                  <a:prstDash val="solid"/>
                </a:ln>
                <a:solidFill>
                  <a:srgbClr val="002060"/>
                </a:solidFill>
                <a:effectLst>
                  <a:outerShdw dist="38100" dir="2700000" algn="tl" rotWithShape="0">
                    <a:schemeClr val="accent2"/>
                  </a:outerShdw>
                </a:effectLst>
                <a:latin typeface="Arial Black" panose="020B0A04020102020204" pitchFamily="34" charset="0"/>
              </a:rPr>
              <a:t>lalu</a:t>
            </a:r>
            <a:r>
              <a:rPr lang="en-US" sz="4800" b="1" cap="none" spc="0" dirty="0" smtClean="0">
                <a:ln w="6600">
                  <a:solidFill>
                    <a:schemeClr val="accent2"/>
                  </a:solidFill>
                  <a:prstDash val="solid"/>
                </a:ln>
                <a:solidFill>
                  <a:srgbClr val="002060"/>
                </a:solidFill>
                <a:effectLst>
                  <a:outerShdw dist="38100" dir="2700000" algn="tl" rotWithShape="0">
                    <a:schemeClr val="accent2"/>
                  </a:outerShdw>
                </a:effectLst>
                <a:latin typeface="Arial Black" panose="020B0A04020102020204" pitchFamily="34" charset="0"/>
              </a:rPr>
              <a:t> …</a:t>
            </a:r>
            <a:endParaRPr lang="en-US" sz="4800" b="1" cap="none" spc="0" dirty="0">
              <a:ln w="6600">
                <a:solidFill>
                  <a:schemeClr val="accent2"/>
                </a:solidFill>
                <a:prstDash val="solid"/>
              </a:ln>
              <a:solidFill>
                <a:srgbClr val="002060"/>
              </a:solidFill>
              <a:effectLst>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3107999267"/>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Selamat Hari Malaysia Text Vector – Brand Logo Collection"/>
          <p:cNvPicPr>
            <a:picLocks noChangeAspect="1" noChangeArrowheads="1"/>
          </p:cNvPicPr>
          <p:nvPr/>
        </p:nvPicPr>
        <p:blipFill rotWithShape="1">
          <a:blip r:embed="rId2">
            <a:extLst>
              <a:ext uri="{28A0092B-C50C-407E-A947-70E740481C1C}">
                <a14:useLocalDpi xmlns:a14="http://schemas.microsoft.com/office/drawing/2010/main" val="0"/>
              </a:ext>
            </a:extLst>
          </a:blip>
          <a:srcRect l="26749" r="25730"/>
          <a:stretch/>
        </p:blipFill>
        <p:spPr bwMode="auto">
          <a:xfrm>
            <a:off x="2755900" y="-18265"/>
            <a:ext cx="6913402" cy="687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5906"/>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randombar(horizontal)">
                                      <p:cBhvr>
                                        <p:cTn id="7" dur="175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feldagunungbesout5.pi1mp1.my/wp-content/uploads/2020/09/118825538_3485659361472701_3132595445570277566_n-1.jpg"/>
          <p:cNvPicPr>
            <a:picLocks noChangeAspect="1" noChangeArrowheads="1"/>
          </p:cNvPicPr>
          <p:nvPr/>
        </p:nvPicPr>
        <p:blipFill rotWithShape="1">
          <a:blip r:embed="rId2">
            <a:extLst>
              <a:ext uri="{28A0092B-C50C-407E-A947-70E740481C1C}">
                <a14:useLocalDpi xmlns:a14="http://schemas.microsoft.com/office/drawing/2010/main" val="0"/>
              </a:ext>
            </a:extLst>
          </a:blip>
          <a:srcRect l="4445" t="20000" r="4629" b="7037"/>
          <a:stretch/>
        </p:blipFill>
        <p:spPr bwMode="auto">
          <a:xfrm>
            <a:off x="1811588" y="-24573"/>
            <a:ext cx="8577012" cy="688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814556"/>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arn(inVertical)">
                                      <p:cBhvr>
                                        <p:cTn id="7" dur="1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witter 上的 Perpustakaan Negara：&quot;Selamat Hari Malaysia. Ketahui sejarah  penubuhan Malaysia. #BudayaIlmu https://t.co/w0mxnhGB8r&quot; / Twitter"/>
          <p:cNvPicPr>
            <a:picLocks noChangeAspect="1" noChangeArrowheads="1"/>
          </p:cNvPicPr>
          <p:nvPr/>
        </p:nvPicPr>
        <p:blipFill rotWithShape="1">
          <a:blip r:embed="rId2">
            <a:extLst>
              <a:ext uri="{28A0092B-C50C-407E-A947-70E740481C1C}">
                <a14:useLocalDpi xmlns:a14="http://schemas.microsoft.com/office/drawing/2010/main" val="0"/>
              </a:ext>
            </a:extLst>
          </a:blip>
          <a:srcRect b="3889"/>
          <a:stretch/>
        </p:blipFill>
        <p:spPr bwMode="auto">
          <a:xfrm>
            <a:off x="1638299" y="-9158"/>
            <a:ext cx="8931275" cy="686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536969"/>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arn(inVertical)">
                                      <p:cBhvr>
                                        <p:cTn id="7" dur="1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الصورة"/>
          <p:cNvPicPr>
            <a:picLocks noChangeAspect="1" noChangeArrowheads="1"/>
          </p:cNvPicPr>
          <p:nvPr/>
        </p:nvPicPr>
        <p:blipFill rotWithShape="1">
          <a:blip r:embed="rId2">
            <a:extLst>
              <a:ext uri="{28A0092B-C50C-407E-A947-70E740481C1C}">
                <a14:useLocalDpi xmlns:a14="http://schemas.microsoft.com/office/drawing/2010/main" val="0"/>
              </a:ext>
            </a:extLst>
          </a:blip>
          <a:srcRect t="9481" b="8297"/>
          <a:stretch/>
        </p:blipFill>
        <p:spPr bwMode="auto">
          <a:xfrm>
            <a:off x="2753925" y="0"/>
            <a:ext cx="66726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25089"/>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arn(inVertical)">
                                      <p:cBhvr>
                                        <p:cTn id="7" dur="1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ementerian Pengajian Tinggi on Twitter: &quot;Di sini kami kongsikan beberapa  fakta menarik berkaitan asal usul bendera Malaysia yang menjadi kebanggaan  rakyat Malaysia. #MalaysiaPrihatin #KPTPrihatin #KitaJagaKita  #KitaMestiMenang https://t.co/0XDNHiwVob ..."/>
          <p:cNvPicPr>
            <a:picLocks noChangeAspect="1" noChangeArrowheads="1"/>
          </p:cNvPicPr>
          <p:nvPr/>
        </p:nvPicPr>
        <p:blipFill rotWithShape="1">
          <a:blip r:embed="rId2">
            <a:extLst>
              <a:ext uri="{28A0092B-C50C-407E-A947-70E740481C1C}">
                <a14:useLocalDpi xmlns:a14="http://schemas.microsoft.com/office/drawing/2010/main" val="0"/>
              </a:ext>
            </a:extLst>
          </a:blip>
          <a:srcRect t="14342" b="6059"/>
          <a:stretch/>
        </p:blipFill>
        <p:spPr bwMode="auto">
          <a:xfrm>
            <a:off x="1776028" y="1"/>
            <a:ext cx="861574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759248"/>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1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Jalur Gemilang: Kenali Asal Usul Bendera Malaysia – Daily Raky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542426"/>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1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DISI MERDEKA: TAHUKAH ANDA SUSUNAN KEUTAMAAN BENDERA DI MALAYSIA? - Laman  Web MKN"/>
          <p:cNvPicPr>
            <a:picLocks noChangeAspect="1" noChangeArrowheads="1"/>
          </p:cNvPicPr>
          <p:nvPr/>
        </p:nvPicPr>
        <p:blipFill rotWithShape="1">
          <a:blip r:embed="rId2">
            <a:extLst>
              <a:ext uri="{28A0092B-C50C-407E-A947-70E740481C1C}">
                <a14:useLocalDpi xmlns:a14="http://schemas.microsoft.com/office/drawing/2010/main" val="0"/>
              </a:ext>
            </a:extLst>
          </a:blip>
          <a:srcRect b="50772"/>
          <a:stretch/>
        </p:blipFill>
        <p:spPr bwMode="auto">
          <a:xfrm>
            <a:off x="193199" y="0"/>
            <a:ext cx="118191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70210"/>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1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DISI MERDEKA: TAHUKAH ANDA SUSUNAN KEUTAMAAN BENDERA DI MALAYSIA? - Laman  Web MKN"/>
          <p:cNvPicPr>
            <a:picLocks noChangeAspect="1" noChangeArrowheads="1"/>
          </p:cNvPicPr>
          <p:nvPr/>
        </p:nvPicPr>
        <p:blipFill rotWithShape="1">
          <a:blip r:embed="rId2">
            <a:extLst>
              <a:ext uri="{28A0092B-C50C-407E-A947-70E740481C1C}">
                <a14:useLocalDpi xmlns:a14="http://schemas.microsoft.com/office/drawing/2010/main" val="0"/>
              </a:ext>
            </a:extLst>
          </a:blip>
          <a:srcRect t="49228"/>
          <a:stretch/>
        </p:blipFill>
        <p:spPr bwMode="auto">
          <a:xfrm>
            <a:off x="367809" y="0"/>
            <a:ext cx="114594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865462"/>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1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989161"/>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y be an image of ‎text that says &quot;‎UTM TEKNOLOGIMALAYSIA TKELUARGA MALAYSIA TEGUH BERSAMA TRIVIA MERDEKA PEMILIHAN OGOS T1957 31 Syeikh Abdullah Fahim telah mencadangkan kepada Tunku Abdul Rahman untuk memilih tarikh Ogos 1957 sebaga tarikh Hari Kemerdekaan Tanah Melayu. Tunku Abdu Rahmant telah mendapatkan pandangan dari Syeikh Abdullah Fahim berkaitan pemilihan tarikh tersebut, memandangkan-beliaumerupakar dalam bidang Imu Falak pada ketika itu. ۔ bersetuju dengan cadangan tarikh ersebut dan akhirnya tarikh 31 Ogos 1957 diumumkan sebagai tarikh kemerdekaan negara. Pada 20 Februari 1956, bertempat di Dataran Pahlawan, Bandar Hilir Melaka tarikh kemerdekaan Tanah Melayu tel diumumkan secara rasminya.‎&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 t="2667" r="114" b="2163"/>
          <a:stretch/>
        </p:blipFill>
        <p:spPr bwMode="auto">
          <a:xfrm>
            <a:off x="5424987" y="-1"/>
            <a:ext cx="6761407" cy="68580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 y="746839"/>
            <a:ext cx="5424990" cy="2677656"/>
          </a:xfrm>
          <a:prstGeom prst="rect">
            <a:avLst/>
          </a:prstGeom>
        </p:spPr>
        <p:txBody>
          <a:bodyPr wrap="square">
            <a:spAutoFit/>
          </a:bodyPr>
          <a:lstStyle/>
          <a:p>
            <a:pPr algn="ctr"/>
            <a:r>
              <a:rPr lang="en-US" sz="2400" b="1" dirty="0">
                <a:solidFill>
                  <a:srgbClr val="002060"/>
                </a:solidFill>
                <a:latin typeface="Arial Black" panose="020B0A04020102020204" pitchFamily="34" charset="0"/>
                <a:cs typeface="Arial" panose="020B0604020202020204" pitchFamily="34" charset="0"/>
              </a:rPr>
              <a:t>31 </a:t>
            </a:r>
            <a:r>
              <a:rPr lang="en-US" sz="2400" b="1" dirty="0" err="1">
                <a:solidFill>
                  <a:srgbClr val="002060"/>
                </a:solidFill>
                <a:latin typeface="Arial Black" panose="020B0A04020102020204" pitchFamily="34" charset="0"/>
                <a:cs typeface="Arial" panose="020B0604020202020204" pitchFamily="34" charset="0"/>
              </a:rPr>
              <a:t>Ogos</a:t>
            </a:r>
            <a:r>
              <a:rPr lang="en-US" sz="2400" b="1" dirty="0">
                <a:solidFill>
                  <a:srgbClr val="002060"/>
                </a:solidFill>
                <a:latin typeface="Arial Black" panose="020B0A04020102020204" pitchFamily="34" charset="0"/>
                <a:cs typeface="Arial" panose="020B0604020202020204" pitchFamily="34" charset="0"/>
              </a:rPr>
              <a:t> 1957 </a:t>
            </a:r>
            <a:r>
              <a:rPr lang="en-US" sz="2400" b="1" dirty="0" err="1">
                <a:solidFill>
                  <a:srgbClr val="002060"/>
                </a:solidFill>
                <a:latin typeface="Arial Black" panose="020B0A04020102020204" pitchFamily="34" charset="0"/>
                <a:cs typeface="Arial" panose="020B0604020202020204" pitchFamily="34" charset="0"/>
              </a:rPr>
              <a:t>merupakan</a:t>
            </a:r>
            <a:r>
              <a:rPr lang="en-US" sz="2400" b="1" dirty="0">
                <a:solidFill>
                  <a:srgbClr val="002060"/>
                </a:solidFill>
                <a:latin typeface="Arial Black" panose="020B0A04020102020204" pitchFamily="34" charset="0"/>
                <a:cs typeface="Arial" panose="020B0604020202020204" pitchFamily="34" charset="0"/>
              </a:rPr>
              <a:t> </a:t>
            </a:r>
            <a:r>
              <a:rPr lang="en-US" sz="2400" b="1" dirty="0" err="1">
                <a:solidFill>
                  <a:srgbClr val="002060"/>
                </a:solidFill>
                <a:latin typeface="Arial Black" panose="020B0A04020102020204" pitchFamily="34" charset="0"/>
                <a:cs typeface="Arial" panose="020B0604020202020204" pitchFamily="34" charset="0"/>
              </a:rPr>
              <a:t>detik</a:t>
            </a:r>
            <a:r>
              <a:rPr lang="en-US" sz="2400" b="1" dirty="0">
                <a:solidFill>
                  <a:srgbClr val="002060"/>
                </a:solidFill>
                <a:latin typeface="Arial Black" panose="020B0A04020102020204" pitchFamily="34" charset="0"/>
                <a:cs typeface="Arial" panose="020B0604020202020204" pitchFamily="34" charset="0"/>
              </a:rPr>
              <a:t> </a:t>
            </a:r>
            <a:r>
              <a:rPr lang="en-US" sz="2400" b="1" dirty="0" err="1">
                <a:solidFill>
                  <a:srgbClr val="002060"/>
                </a:solidFill>
                <a:latin typeface="Arial Black" panose="020B0A04020102020204" pitchFamily="34" charset="0"/>
                <a:cs typeface="Arial" panose="020B0604020202020204" pitchFamily="34" charset="0"/>
              </a:rPr>
              <a:t>bersejarah</a:t>
            </a:r>
            <a:r>
              <a:rPr lang="en-US" sz="2400" b="1" dirty="0">
                <a:solidFill>
                  <a:srgbClr val="002060"/>
                </a:solidFill>
                <a:latin typeface="Arial Black" panose="020B0A04020102020204" pitchFamily="34" charset="0"/>
                <a:cs typeface="Arial" panose="020B0604020202020204" pitchFamily="34" charset="0"/>
              </a:rPr>
              <a:t> </a:t>
            </a:r>
            <a:r>
              <a:rPr lang="en-US" sz="2400" b="1" dirty="0" err="1">
                <a:solidFill>
                  <a:srgbClr val="002060"/>
                </a:solidFill>
                <a:latin typeface="Arial Black" panose="020B0A04020102020204" pitchFamily="34" charset="0"/>
                <a:cs typeface="Arial" panose="020B0604020202020204" pitchFamily="34" charset="0"/>
              </a:rPr>
              <a:t>bagi</a:t>
            </a:r>
            <a:r>
              <a:rPr lang="en-US" sz="2400" b="1" dirty="0">
                <a:solidFill>
                  <a:srgbClr val="002060"/>
                </a:solidFill>
                <a:latin typeface="Arial Black" panose="020B0A04020102020204" pitchFamily="34" charset="0"/>
                <a:cs typeface="Arial" panose="020B0604020202020204" pitchFamily="34" charset="0"/>
              </a:rPr>
              <a:t> </a:t>
            </a:r>
            <a:r>
              <a:rPr lang="en-US" sz="2400" b="1" dirty="0" err="1">
                <a:solidFill>
                  <a:srgbClr val="002060"/>
                </a:solidFill>
                <a:latin typeface="Arial Black" panose="020B0A04020102020204" pitchFamily="34" charset="0"/>
                <a:cs typeface="Arial" panose="020B0604020202020204" pitchFamily="34" charset="0"/>
              </a:rPr>
              <a:t>seluruh</a:t>
            </a:r>
            <a:r>
              <a:rPr lang="en-US" sz="2400" b="1" dirty="0">
                <a:solidFill>
                  <a:srgbClr val="002060"/>
                </a:solidFill>
                <a:latin typeface="Arial Black" panose="020B0A04020102020204" pitchFamily="34" charset="0"/>
                <a:cs typeface="Arial" panose="020B0604020202020204" pitchFamily="34" charset="0"/>
              </a:rPr>
              <a:t> </a:t>
            </a:r>
            <a:r>
              <a:rPr lang="en-US" sz="2400" b="1" dirty="0" err="1">
                <a:solidFill>
                  <a:srgbClr val="002060"/>
                </a:solidFill>
                <a:latin typeface="Arial Black" panose="020B0A04020102020204" pitchFamily="34" charset="0"/>
                <a:cs typeface="Arial" panose="020B0604020202020204" pitchFamily="34" charset="0"/>
              </a:rPr>
              <a:t>rakyat</a:t>
            </a:r>
            <a:r>
              <a:rPr lang="en-US" sz="2400" b="1" dirty="0">
                <a:solidFill>
                  <a:srgbClr val="002060"/>
                </a:solidFill>
                <a:latin typeface="Arial Black" panose="020B0A04020102020204" pitchFamily="34" charset="0"/>
                <a:cs typeface="Arial" panose="020B0604020202020204" pitchFamily="34" charset="0"/>
              </a:rPr>
              <a:t> Malaysia di mana Tanah </a:t>
            </a:r>
            <a:r>
              <a:rPr lang="en-US" sz="2400" b="1" dirty="0" err="1">
                <a:solidFill>
                  <a:srgbClr val="002060"/>
                </a:solidFill>
                <a:latin typeface="Arial Black" panose="020B0A04020102020204" pitchFamily="34" charset="0"/>
                <a:cs typeface="Arial" panose="020B0604020202020204" pitchFamily="34" charset="0"/>
              </a:rPr>
              <a:t>Melayu</a:t>
            </a:r>
            <a:r>
              <a:rPr lang="en-US" sz="2400" b="1" dirty="0">
                <a:solidFill>
                  <a:srgbClr val="002060"/>
                </a:solidFill>
                <a:latin typeface="Arial Black" panose="020B0A04020102020204" pitchFamily="34" charset="0"/>
                <a:cs typeface="Arial" panose="020B0604020202020204" pitchFamily="34" charset="0"/>
              </a:rPr>
              <a:t> </a:t>
            </a:r>
            <a:r>
              <a:rPr lang="en-US" sz="2400" b="1" dirty="0" err="1">
                <a:solidFill>
                  <a:srgbClr val="002060"/>
                </a:solidFill>
                <a:latin typeface="Arial Black" panose="020B0A04020102020204" pitchFamily="34" charset="0"/>
                <a:cs typeface="Arial" panose="020B0604020202020204" pitchFamily="34" charset="0"/>
              </a:rPr>
              <a:t>telah</a:t>
            </a:r>
            <a:r>
              <a:rPr lang="en-US" sz="2400" b="1" dirty="0">
                <a:solidFill>
                  <a:srgbClr val="002060"/>
                </a:solidFill>
                <a:latin typeface="Arial Black" panose="020B0A04020102020204" pitchFamily="34" charset="0"/>
                <a:cs typeface="Arial" panose="020B0604020202020204" pitchFamily="34" charset="0"/>
              </a:rPr>
              <a:t> </a:t>
            </a:r>
            <a:r>
              <a:rPr lang="en-US" sz="2400" b="1" dirty="0" err="1">
                <a:solidFill>
                  <a:srgbClr val="002060"/>
                </a:solidFill>
                <a:latin typeface="Arial Black" panose="020B0A04020102020204" pitchFamily="34" charset="0"/>
                <a:cs typeface="Arial" panose="020B0604020202020204" pitchFamily="34" charset="0"/>
              </a:rPr>
              <a:t>berjaya</a:t>
            </a:r>
            <a:r>
              <a:rPr lang="en-US" sz="2400" b="1" dirty="0">
                <a:solidFill>
                  <a:srgbClr val="002060"/>
                </a:solidFill>
                <a:latin typeface="Arial Black" panose="020B0A04020102020204" pitchFamily="34" charset="0"/>
                <a:cs typeface="Arial" panose="020B0604020202020204" pitchFamily="34" charset="0"/>
              </a:rPr>
              <a:t> </a:t>
            </a:r>
            <a:r>
              <a:rPr lang="en-US" sz="2400" b="1" dirty="0" err="1">
                <a:solidFill>
                  <a:srgbClr val="002060"/>
                </a:solidFill>
                <a:latin typeface="Arial Black" panose="020B0A04020102020204" pitchFamily="34" charset="0"/>
                <a:cs typeface="Arial" panose="020B0604020202020204" pitchFamily="34" charset="0"/>
              </a:rPr>
              <a:t>mencapai</a:t>
            </a:r>
            <a:r>
              <a:rPr lang="en-US" sz="2400" b="1" dirty="0">
                <a:solidFill>
                  <a:srgbClr val="002060"/>
                </a:solidFill>
                <a:latin typeface="Arial Black" panose="020B0A04020102020204" pitchFamily="34" charset="0"/>
                <a:cs typeface="Arial" panose="020B0604020202020204" pitchFamily="34" charset="0"/>
              </a:rPr>
              <a:t> </a:t>
            </a:r>
            <a:r>
              <a:rPr lang="en-US" sz="2400" b="1" dirty="0" err="1">
                <a:solidFill>
                  <a:srgbClr val="002060"/>
                </a:solidFill>
                <a:latin typeface="Arial Black" panose="020B0A04020102020204" pitchFamily="34" charset="0"/>
                <a:cs typeface="Arial" panose="020B0604020202020204" pitchFamily="34" charset="0"/>
              </a:rPr>
              <a:t>kemerdekaan</a:t>
            </a:r>
            <a:r>
              <a:rPr lang="en-US" sz="2400" b="1" dirty="0">
                <a:solidFill>
                  <a:srgbClr val="002060"/>
                </a:solidFill>
                <a:latin typeface="Arial Black" panose="020B0A04020102020204" pitchFamily="34" charset="0"/>
                <a:cs typeface="Arial" panose="020B0604020202020204" pitchFamily="34" charset="0"/>
              </a:rPr>
              <a:t> </a:t>
            </a:r>
            <a:r>
              <a:rPr lang="en-US" sz="2400" b="1" dirty="0" err="1">
                <a:solidFill>
                  <a:srgbClr val="002060"/>
                </a:solidFill>
                <a:latin typeface="Arial Black" panose="020B0A04020102020204" pitchFamily="34" charset="0"/>
                <a:cs typeface="Arial" panose="020B0604020202020204" pitchFamily="34" charset="0"/>
              </a:rPr>
              <a:t>setelah</a:t>
            </a:r>
            <a:r>
              <a:rPr lang="en-US" sz="2400" b="1" dirty="0">
                <a:solidFill>
                  <a:srgbClr val="002060"/>
                </a:solidFill>
                <a:latin typeface="Arial Black" panose="020B0A04020102020204" pitchFamily="34" charset="0"/>
                <a:cs typeface="Arial" panose="020B0604020202020204" pitchFamily="34" charset="0"/>
              </a:rPr>
              <a:t> </a:t>
            </a:r>
            <a:r>
              <a:rPr lang="en-US" sz="2400" b="1" dirty="0" err="1">
                <a:solidFill>
                  <a:srgbClr val="002060"/>
                </a:solidFill>
                <a:latin typeface="Arial Black" panose="020B0A04020102020204" pitchFamily="34" charset="0"/>
                <a:cs typeface="Arial" panose="020B0604020202020204" pitchFamily="34" charset="0"/>
              </a:rPr>
              <a:t>sekian</a:t>
            </a:r>
            <a:r>
              <a:rPr lang="en-US" sz="2400" b="1" dirty="0">
                <a:solidFill>
                  <a:srgbClr val="002060"/>
                </a:solidFill>
                <a:latin typeface="Arial Black" panose="020B0A04020102020204" pitchFamily="34" charset="0"/>
                <a:cs typeface="Arial" panose="020B0604020202020204" pitchFamily="34" charset="0"/>
              </a:rPr>
              <a:t> lama </a:t>
            </a:r>
            <a:r>
              <a:rPr lang="en-US" sz="2400" b="1" dirty="0" err="1">
                <a:solidFill>
                  <a:srgbClr val="002060"/>
                </a:solidFill>
                <a:latin typeface="Arial Black" panose="020B0A04020102020204" pitchFamily="34" charset="0"/>
                <a:cs typeface="Arial" panose="020B0604020202020204" pitchFamily="34" charset="0"/>
              </a:rPr>
              <a:t>negara</a:t>
            </a:r>
            <a:r>
              <a:rPr lang="en-US" sz="2400" b="1" dirty="0">
                <a:solidFill>
                  <a:srgbClr val="002060"/>
                </a:solidFill>
                <a:latin typeface="Arial Black" panose="020B0A04020102020204" pitchFamily="34" charset="0"/>
                <a:cs typeface="Arial" panose="020B0604020202020204" pitchFamily="34" charset="0"/>
              </a:rPr>
              <a:t> </a:t>
            </a:r>
            <a:endParaRPr lang="en-US" sz="2400" b="1" dirty="0" smtClean="0">
              <a:solidFill>
                <a:srgbClr val="002060"/>
              </a:solidFill>
              <a:latin typeface="Arial Black" panose="020B0A04020102020204" pitchFamily="34" charset="0"/>
              <a:cs typeface="Arial" panose="020B0604020202020204" pitchFamily="34" charset="0"/>
            </a:endParaRPr>
          </a:p>
          <a:p>
            <a:pPr algn="ctr"/>
            <a:r>
              <a:rPr lang="en-US" sz="2400" b="1" dirty="0" err="1" smtClean="0">
                <a:solidFill>
                  <a:srgbClr val="002060"/>
                </a:solidFill>
                <a:latin typeface="Arial Black" panose="020B0A04020102020204" pitchFamily="34" charset="0"/>
                <a:cs typeface="Arial" panose="020B0604020202020204" pitchFamily="34" charset="0"/>
              </a:rPr>
              <a:t>dijajah</a:t>
            </a:r>
            <a:r>
              <a:rPr lang="en-US" sz="2400" b="1" dirty="0" smtClean="0">
                <a:solidFill>
                  <a:srgbClr val="002060"/>
                </a:solidFill>
                <a:latin typeface="Arial Black" panose="020B0A04020102020204" pitchFamily="34" charset="0"/>
                <a:cs typeface="Arial" panose="020B0604020202020204" pitchFamily="34" charset="0"/>
              </a:rPr>
              <a:t> </a:t>
            </a:r>
            <a:r>
              <a:rPr lang="en-US" sz="2400" b="1" dirty="0" err="1">
                <a:solidFill>
                  <a:srgbClr val="002060"/>
                </a:solidFill>
                <a:latin typeface="Arial Black" panose="020B0A04020102020204" pitchFamily="34" charset="0"/>
                <a:cs typeface="Arial" panose="020B0604020202020204" pitchFamily="34" charset="0"/>
              </a:rPr>
              <a:t>oleh</a:t>
            </a:r>
            <a:r>
              <a:rPr lang="en-US" sz="2400" b="1" dirty="0">
                <a:solidFill>
                  <a:srgbClr val="002060"/>
                </a:solidFill>
                <a:latin typeface="Arial Black" panose="020B0A04020102020204" pitchFamily="34" charset="0"/>
                <a:cs typeface="Arial" panose="020B0604020202020204" pitchFamily="34" charset="0"/>
              </a:rPr>
              <a:t> </a:t>
            </a:r>
            <a:r>
              <a:rPr lang="en-US" sz="2400" b="1" dirty="0" err="1">
                <a:solidFill>
                  <a:srgbClr val="002060"/>
                </a:solidFill>
                <a:latin typeface="Arial Black" panose="020B0A04020102020204" pitchFamily="34" charset="0"/>
                <a:cs typeface="Arial" panose="020B0604020202020204" pitchFamily="34" charset="0"/>
              </a:rPr>
              <a:t>kuasa</a:t>
            </a:r>
            <a:r>
              <a:rPr lang="en-US" sz="2400" b="1" dirty="0">
                <a:solidFill>
                  <a:srgbClr val="002060"/>
                </a:solidFill>
                <a:latin typeface="Arial Black" panose="020B0A04020102020204" pitchFamily="34" charset="0"/>
                <a:cs typeface="Arial" panose="020B0604020202020204" pitchFamily="34" charset="0"/>
              </a:rPr>
              <a:t> </a:t>
            </a:r>
            <a:r>
              <a:rPr lang="en-US" sz="2400" b="1" dirty="0" err="1">
                <a:solidFill>
                  <a:srgbClr val="002060"/>
                </a:solidFill>
                <a:latin typeface="Arial Black" panose="020B0A04020102020204" pitchFamily="34" charset="0"/>
                <a:cs typeface="Arial" panose="020B0604020202020204" pitchFamily="34" charset="0"/>
              </a:rPr>
              <a:t>asing</a:t>
            </a:r>
            <a:r>
              <a:rPr lang="en-US" sz="2400" b="1" dirty="0" smtClean="0">
                <a:solidFill>
                  <a:srgbClr val="002060"/>
                </a:solidFill>
                <a:latin typeface="Arial Black" panose="020B0A04020102020204" pitchFamily="34" charset="0"/>
                <a:cs typeface="Arial" panose="020B0604020202020204" pitchFamily="34" charset="0"/>
              </a:rPr>
              <a:t>.</a:t>
            </a:r>
            <a:endParaRPr lang="en-US" sz="2400" b="1" dirty="0">
              <a:solidFill>
                <a:srgbClr val="002060"/>
              </a:solidFill>
              <a:latin typeface="Arial Black" panose="020B0A04020102020204" pitchFamily="34" charset="0"/>
              <a:cs typeface="Arial" panose="020B0604020202020204" pitchFamily="34" charset="0"/>
            </a:endParaRPr>
          </a:p>
        </p:txBody>
      </p:sp>
      <p:sp>
        <p:nvSpPr>
          <p:cNvPr id="11" name="Rectangle 10"/>
          <p:cNvSpPr/>
          <p:nvPr/>
        </p:nvSpPr>
        <p:spPr>
          <a:xfrm>
            <a:off x="0" y="3441700"/>
            <a:ext cx="5424987" cy="3046988"/>
          </a:xfrm>
          <a:prstGeom prst="rect">
            <a:avLst/>
          </a:prstGeom>
        </p:spPr>
        <p:txBody>
          <a:bodyPr wrap="square">
            <a:spAutoFit/>
          </a:bodyPr>
          <a:lstStyle/>
          <a:p>
            <a:pPr algn="ctr"/>
            <a:r>
              <a:rPr lang="en-US" sz="2400" b="1" dirty="0" err="1">
                <a:solidFill>
                  <a:srgbClr val="C00000"/>
                </a:solidFill>
                <a:latin typeface="Arial Black" panose="020B0A04020102020204" pitchFamily="34" charset="0"/>
                <a:cs typeface="Arial" panose="020B0604020202020204" pitchFamily="34" charset="0"/>
              </a:rPr>
              <a:t>Tahukah</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anda</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tokoh</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ilmu</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Falak</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Syeikh</a:t>
            </a:r>
            <a:r>
              <a:rPr lang="en-US" sz="2400" b="1" dirty="0">
                <a:solidFill>
                  <a:srgbClr val="C00000"/>
                </a:solidFill>
                <a:latin typeface="Arial Black" panose="020B0A04020102020204" pitchFamily="34" charset="0"/>
                <a:cs typeface="Arial" panose="020B0604020202020204" pitchFamily="34" charset="0"/>
              </a:rPr>
              <a:t> Abdullah </a:t>
            </a:r>
            <a:r>
              <a:rPr lang="en-US" sz="2400" b="1" dirty="0" err="1">
                <a:solidFill>
                  <a:srgbClr val="C00000"/>
                </a:solidFill>
                <a:latin typeface="Arial Black" panose="020B0A04020102020204" pitchFamily="34" charset="0"/>
                <a:cs typeface="Arial" panose="020B0604020202020204" pitchFamily="34" charset="0"/>
              </a:rPr>
              <a:t>Fahim</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merupakan</a:t>
            </a:r>
            <a:r>
              <a:rPr lang="en-US" sz="2400" b="1" dirty="0">
                <a:solidFill>
                  <a:srgbClr val="C00000"/>
                </a:solidFill>
                <a:latin typeface="Arial Black" panose="020B0A04020102020204" pitchFamily="34" charset="0"/>
                <a:cs typeface="Arial" panose="020B0604020202020204" pitchFamily="34" charset="0"/>
              </a:rPr>
              <a:t> orang yang </a:t>
            </a:r>
            <a:r>
              <a:rPr lang="en-US" sz="2400" b="1" dirty="0" err="1">
                <a:solidFill>
                  <a:srgbClr val="C00000"/>
                </a:solidFill>
                <a:latin typeface="Arial Black" panose="020B0A04020102020204" pitchFamily="34" charset="0"/>
                <a:cs typeface="Arial" panose="020B0604020202020204" pitchFamily="34" charset="0"/>
              </a:rPr>
              <a:t>telah</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mengemukakan</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cadangan</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tarikh</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ini</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kepada</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Tunku</a:t>
            </a:r>
            <a:r>
              <a:rPr lang="en-US" sz="2400" b="1" dirty="0">
                <a:solidFill>
                  <a:srgbClr val="C00000"/>
                </a:solidFill>
                <a:latin typeface="Arial Black" panose="020B0A04020102020204" pitchFamily="34" charset="0"/>
                <a:cs typeface="Arial" panose="020B0604020202020204" pitchFamily="34" charset="0"/>
              </a:rPr>
              <a:t> Abdul Rahman Putra </a:t>
            </a:r>
            <a:r>
              <a:rPr lang="en-US" sz="2400" b="1" dirty="0" err="1">
                <a:solidFill>
                  <a:srgbClr val="C00000"/>
                </a:solidFill>
                <a:latin typeface="Arial Black" panose="020B0A04020102020204" pitchFamily="34" charset="0"/>
                <a:cs typeface="Arial" panose="020B0604020202020204" pitchFamily="34" charset="0"/>
              </a:rPr>
              <a:t>AlHaj</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sebagai</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tarikh</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bersejarah</a:t>
            </a:r>
            <a:r>
              <a:rPr lang="en-US" sz="2400" b="1" dirty="0">
                <a:solidFill>
                  <a:srgbClr val="C00000"/>
                </a:solidFill>
                <a:latin typeface="Arial Black" panose="020B0A04020102020204" pitchFamily="34" charset="0"/>
                <a:cs typeface="Arial" panose="020B0604020202020204" pitchFamily="34" charset="0"/>
              </a:rPr>
              <a:t> yang </a:t>
            </a:r>
            <a:r>
              <a:rPr lang="en-US" sz="2400" b="1" dirty="0" err="1">
                <a:solidFill>
                  <a:srgbClr val="C00000"/>
                </a:solidFill>
                <a:latin typeface="Arial Black" panose="020B0A04020102020204" pitchFamily="34" charset="0"/>
                <a:cs typeface="Arial" panose="020B0604020202020204" pitchFamily="34" charset="0"/>
              </a:rPr>
              <a:t>kita</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raikan</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sehingga</a:t>
            </a:r>
            <a:r>
              <a:rPr lang="en-US" sz="2400" b="1" dirty="0">
                <a:solidFill>
                  <a:srgbClr val="C00000"/>
                </a:solidFill>
                <a:latin typeface="Arial Black" panose="020B0A04020102020204" pitchFamily="34" charset="0"/>
                <a:cs typeface="Arial" panose="020B0604020202020204" pitchFamily="34" charset="0"/>
              </a:rPr>
              <a:t> </a:t>
            </a:r>
            <a:r>
              <a:rPr lang="en-US" sz="2400" b="1" dirty="0" err="1">
                <a:solidFill>
                  <a:srgbClr val="C00000"/>
                </a:solidFill>
                <a:latin typeface="Arial Black" panose="020B0A04020102020204" pitchFamily="34" charset="0"/>
                <a:cs typeface="Arial" panose="020B0604020202020204" pitchFamily="34" charset="0"/>
              </a:rPr>
              <a:t>kini</a:t>
            </a:r>
            <a:r>
              <a:rPr lang="en-US" sz="2400" b="1" dirty="0">
                <a:solidFill>
                  <a:srgbClr val="C00000"/>
                </a:solidFill>
                <a:latin typeface="Arial Black" panose="020B0A04020102020204" pitchFamily="34" charset="0"/>
                <a:cs typeface="Arial" panose="020B0604020202020204" pitchFamily="34" charset="0"/>
              </a:rPr>
              <a:t>.</a:t>
            </a:r>
          </a:p>
        </p:txBody>
      </p:sp>
    </p:spTree>
    <p:extLst>
      <p:ext uri="{BB962C8B-B14F-4D97-AF65-F5344CB8AC3E}">
        <p14:creationId xmlns:p14="http://schemas.microsoft.com/office/powerpoint/2010/main" val="4182427836"/>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y be an image of flower and text that says &quot;UTM w. OLGMALAYSIA #KELIAK MALAYSIA TEGUH BERSAMA TRIVIA MERDEKA BUNGA BUNGA RAYA KEBANGSAAN Pada 28 Julai 1960, Perdana Menteri Tunku Abdul Rahman Putra Al-Haj telah mengisytiharkan Bunga Raya sebagai Bunga Kebangsaan. Pemilihan Bunga Raya sebagai Bunga Kebangsaan adalah begitu tepat kerana lima kelopak yang ada padanya melambangkan lima pecahan prinsip Rukun Negara dan bunga juga dilambangkan sebagai bunga perpaduan. Kriteria pemilihan Bunga Raya sebagai Bunga Kebangsaan: Warna merah elambangkan keberanian dan kegemilangan Nama oanggilan yang sama di seluruh negara Mudah dipelihara Sentiasa berbunga sepanjang masa&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81" t="3309" r="1520" b="5049"/>
          <a:stretch/>
        </p:blipFill>
        <p:spPr bwMode="auto">
          <a:xfrm>
            <a:off x="5029199" y="0"/>
            <a:ext cx="6718301" cy="68663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2600" y="320767"/>
            <a:ext cx="4533899" cy="6186309"/>
          </a:xfrm>
          <a:prstGeom prst="rect">
            <a:avLst/>
          </a:prstGeom>
        </p:spPr>
        <p:txBody>
          <a:bodyPr wrap="square">
            <a:spAutoFit/>
          </a:bodyPr>
          <a:lstStyle/>
          <a:p>
            <a:pPr algn="ctr"/>
            <a:r>
              <a:rPr lang="en-US" sz="3600" b="1" dirty="0" err="1">
                <a:solidFill>
                  <a:srgbClr val="002060"/>
                </a:solidFill>
                <a:latin typeface="Arial Black" panose="020B0A04020102020204" pitchFamily="34" charset="0"/>
                <a:cs typeface="Arial" panose="020B0604020202020204" pitchFamily="34" charset="0"/>
              </a:rPr>
              <a:t>Ramai</a:t>
            </a:r>
            <a:r>
              <a:rPr lang="en-US" sz="3600" b="1" dirty="0">
                <a:solidFill>
                  <a:srgbClr val="002060"/>
                </a:solidFill>
                <a:latin typeface="Arial Black" panose="020B0A04020102020204" pitchFamily="34" charset="0"/>
                <a:cs typeface="Arial" panose="020B0604020202020204" pitchFamily="34" charset="0"/>
              </a:rPr>
              <a:t> yang </a:t>
            </a:r>
            <a:r>
              <a:rPr lang="en-US" sz="3600" b="1" dirty="0" err="1">
                <a:solidFill>
                  <a:srgbClr val="002060"/>
                </a:solidFill>
                <a:latin typeface="Arial Black" panose="020B0A04020102020204" pitchFamily="34" charset="0"/>
                <a:cs typeface="Arial" panose="020B0604020202020204" pitchFamily="34" charset="0"/>
              </a:rPr>
              <a:t>tahu</a:t>
            </a:r>
            <a:r>
              <a:rPr lang="en-US" sz="3600" b="1" dirty="0">
                <a:solidFill>
                  <a:srgbClr val="002060"/>
                </a:solidFill>
                <a:latin typeface="Arial Black" panose="020B0A04020102020204" pitchFamily="34" charset="0"/>
                <a:cs typeface="Arial" panose="020B0604020202020204" pitchFamily="34" charset="0"/>
              </a:rPr>
              <a:t> </a:t>
            </a:r>
            <a:r>
              <a:rPr lang="en-US" sz="3600" b="1" dirty="0" err="1">
                <a:solidFill>
                  <a:srgbClr val="002060"/>
                </a:solidFill>
                <a:latin typeface="Arial Black" panose="020B0A04020102020204" pitchFamily="34" charset="0"/>
                <a:cs typeface="Arial" panose="020B0604020202020204" pitchFamily="34" charset="0"/>
              </a:rPr>
              <a:t>Bunga</a:t>
            </a:r>
            <a:r>
              <a:rPr lang="en-US" sz="3600" b="1" dirty="0">
                <a:solidFill>
                  <a:srgbClr val="002060"/>
                </a:solidFill>
                <a:latin typeface="Arial Black" panose="020B0A04020102020204" pitchFamily="34" charset="0"/>
                <a:cs typeface="Arial" panose="020B0604020202020204" pitchFamily="34" charset="0"/>
              </a:rPr>
              <a:t> Raya </a:t>
            </a:r>
            <a:r>
              <a:rPr lang="en-US" sz="3600" b="1" dirty="0" err="1">
                <a:solidFill>
                  <a:srgbClr val="002060"/>
                </a:solidFill>
                <a:latin typeface="Arial Black" panose="020B0A04020102020204" pitchFamily="34" charset="0"/>
                <a:cs typeface="Arial" panose="020B0604020202020204" pitchFamily="34" charset="0"/>
              </a:rPr>
              <a:t>adalah</a:t>
            </a:r>
            <a:r>
              <a:rPr lang="en-US" sz="3600" b="1" dirty="0">
                <a:solidFill>
                  <a:srgbClr val="002060"/>
                </a:solidFill>
                <a:latin typeface="Arial Black" panose="020B0A04020102020204" pitchFamily="34" charset="0"/>
                <a:cs typeface="Arial" panose="020B0604020202020204" pitchFamily="34" charset="0"/>
              </a:rPr>
              <a:t> </a:t>
            </a:r>
            <a:r>
              <a:rPr lang="en-US" sz="3600" b="1" dirty="0" err="1">
                <a:solidFill>
                  <a:srgbClr val="002060"/>
                </a:solidFill>
                <a:latin typeface="Arial Black" panose="020B0A04020102020204" pitchFamily="34" charset="0"/>
                <a:cs typeface="Arial" panose="020B0604020202020204" pitchFamily="34" charset="0"/>
              </a:rPr>
              <a:t>Bunga</a:t>
            </a:r>
            <a:r>
              <a:rPr lang="en-US" sz="3600" b="1" dirty="0">
                <a:solidFill>
                  <a:srgbClr val="002060"/>
                </a:solidFill>
                <a:latin typeface="Arial Black" panose="020B0A04020102020204" pitchFamily="34" charset="0"/>
                <a:cs typeface="Arial" panose="020B0604020202020204" pitchFamily="34" charset="0"/>
              </a:rPr>
              <a:t> </a:t>
            </a:r>
            <a:r>
              <a:rPr lang="en-US" sz="3600" b="1" dirty="0" err="1">
                <a:solidFill>
                  <a:srgbClr val="002060"/>
                </a:solidFill>
                <a:latin typeface="Arial Black" panose="020B0A04020102020204" pitchFamily="34" charset="0"/>
                <a:cs typeface="Arial" panose="020B0604020202020204" pitchFamily="34" charset="0"/>
              </a:rPr>
              <a:t>Kebangsaan</a:t>
            </a:r>
            <a:r>
              <a:rPr lang="en-US" sz="3600" b="1" dirty="0">
                <a:solidFill>
                  <a:srgbClr val="002060"/>
                </a:solidFill>
                <a:latin typeface="Arial Black" panose="020B0A04020102020204" pitchFamily="34" charset="0"/>
                <a:cs typeface="Arial" panose="020B0604020202020204" pitchFamily="34" charset="0"/>
              </a:rPr>
              <a:t> </a:t>
            </a:r>
            <a:r>
              <a:rPr lang="en-US" sz="3600" b="1" dirty="0" err="1">
                <a:solidFill>
                  <a:srgbClr val="002060"/>
                </a:solidFill>
                <a:latin typeface="Arial Black" panose="020B0A04020102020204" pitchFamily="34" charset="0"/>
                <a:cs typeface="Arial" panose="020B0604020202020204" pitchFamily="34" charset="0"/>
              </a:rPr>
              <a:t>negara</a:t>
            </a:r>
            <a:r>
              <a:rPr lang="en-US" sz="3600" b="1" dirty="0">
                <a:solidFill>
                  <a:srgbClr val="002060"/>
                </a:solidFill>
                <a:latin typeface="Arial Black" panose="020B0A04020102020204" pitchFamily="34" charset="0"/>
                <a:cs typeface="Arial" panose="020B0604020202020204" pitchFamily="34" charset="0"/>
              </a:rPr>
              <a:t> </a:t>
            </a:r>
            <a:r>
              <a:rPr lang="en-US" sz="3600" b="1" dirty="0" err="1">
                <a:solidFill>
                  <a:srgbClr val="002060"/>
                </a:solidFill>
                <a:latin typeface="Arial Black" panose="020B0A04020102020204" pitchFamily="34" charset="0"/>
                <a:cs typeface="Arial" panose="020B0604020202020204" pitchFamily="34" charset="0"/>
              </a:rPr>
              <a:t>kita</a:t>
            </a:r>
            <a:r>
              <a:rPr lang="en-US" sz="3600" b="1" dirty="0">
                <a:solidFill>
                  <a:srgbClr val="002060"/>
                </a:solidFill>
                <a:latin typeface="Arial Black" panose="020B0A04020102020204" pitchFamily="34" charset="0"/>
                <a:cs typeface="Arial" panose="020B0604020202020204" pitchFamily="34" charset="0"/>
              </a:rPr>
              <a:t>, </a:t>
            </a:r>
            <a:r>
              <a:rPr lang="en-US" sz="3600" b="1" dirty="0" err="1">
                <a:solidFill>
                  <a:srgbClr val="002060"/>
                </a:solidFill>
                <a:latin typeface="Arial Black" panose="020B0A04020102020204" pitchFamily="34" charset="0"/>
                <a:cs typeface="Arial" panose="020B0604020202020204" pitchFamily="34" charset="0"/>
              </a:rPr>
              <a:t>tapi</a:t>
            </a:r>
            <a:r>
              <a:rPr lang="en-US" sz="3600" b="1" dirty="0">
                <a:solidFill>
                  <a:srgbClr val="002060"/>
                </a:solidFill>
                <a:latin typeface="Arial Black" panose="020B0A04020102020204" pitchFamily="34" charset="0"/>
                <a:cs typeface="Arial" panose="020B0604020202020204" pitchFamily="34" charset="0"/>
              </a:rPr>
              <a:t> </a:t>
            </a:r>
            <a:r>
              <a:rPr lang="en-US" sz="3600" b="1" dirty="0" err="1">
                <a:solidFill>
                  <a:srgbClr val="002060"/>
                </a:solidFill>
                <a:latin typeface="Arial Black" panose="020B0A04020102020204" pitchFamily="34" charset="0"/>
                <a:cs typeface="Arial" panose="020B0604020202020204" pitchFamily="34" charset="0"/>
              </a:rPr>
              <a:t>berapa</a:t>
            </a:r>
            <a:r>
              <a:rPr lang="en-US" sz="3600" b="1" dirty="0">
                <a:solidFill>
                  <a:srgbClr val="002060"/>
                </a:solidFill>
                <a:latin typeface="Arial Black" panose="020B0A04020102020204" pitchFamily="34" charset="0"/>
                <a:cs typeface="Arial" panose="020B0604020202020204" pitchFamily="34" charset="0"/>
              </a:rPr>
              <a:t> </a:t>
            </a:r>
            <a:r>
              <a:rPr lang="en-US" sz="3600" b="1" dirty="0" err="1">
                <a:solidFill>
                  <a:srgbClr val="002060"/>
                </a:solidFill>
                <a:latin typeface="Arial Black" panose="020B0A04020102020204" pitchFamily="34" charset="0"/>
                <a:cs typeface="Arial" panose="020B0604020202020204" pitchFamily="34" charset="0"/>
              </a:rPr>
              <a:t>ramai</a:t>
            </a:r>
            <a:r>
              <a:rPr lang="en-US" sz="3600" b="1" dirty="0">
                <a:solidFill>
                  <a:srgbClr val="002060"/>
                </a:solidFill>
                <a:latin typeface="Arial Black" panose="020B0A04020102020204" pitchFamily="34" charset="0"/>
                <a:cs typeface="Arial" panose="020B0604020202020204" pitchFamily="34" charset="0"/>
              </a:rPr>
              <a:t> yang </a:t>
            </a:r>
            <a:r>
              <a:rPr lang="en-US" sz="3600" b="1" dirty="0" err="1">
                <a:solidFill>
                  <a:srgbClr val="002060"/>
                </a:solidFill>
                <a:latin typeface="Arial Black" panose="020B0A04020102020204" pitchFamily="34" charset="0"/>
                <a:cs typeface="Arial" panose="020B0604020202020204" pitchFamily="34" charset="0"/>
              </a:rPr>
              <a:t>tahu</a:t>
            </a:r>
            <a:r>
              <a:rPr lang="en-US" sz="3600" b="1" dirty="0">
                <a:solidFill>
                  <a:srgbClr val="002060"/>
                </a:solidFill>
                <a:latin typeface="Arial Black" panose="020B0A04020102020204" pitchFamily="34" charset="0"/>
                <a:cs typeface="Arial" panose="020B0604020202020204" pitchFamily="34" charset="0"/>
              </a:rPr>
              <a:t> </a:t>
            </a:r>
            <a:r>
              <a:rPr lang="en-US" sz="3600" b="1" dirty="0" err="1">
                <a:solidFill>
                  <a:srgbClr val="002060"/>
                </a:solidFill>
                <a:latin typeface="Arial Black" panose="020B0A04020102020204" pitchFamily="34" charset="0"/>
                <a:cs typeface="Arial" panose="020B0604020202020204" pitchFamily="34" charset="0"/>
              </a:rPr>
              <a:t>kenapa</a:t>
            </a:r>
            <a:r>
              <a:rPr lang="en-US" sz="3600" b="1" dirty="0">
                <a:solidFill>
                  <a:srgbClr val="002060"/>
                </a:solidFill>
                <a:latin typeface="Arial Black" panose="020B0A04020102020204" pitchFamily="34" charset="0"/>
                <a:cs typeface="Arial" panose="020B0604020202020204" pitchFamily="34" charset="0"/>
              </a:rPr>
              <a:t> </a:t>
            </a:r>
            <a:r>
              <a:rPr lang="en-US" sz="3600" b="1" dirty="0" err="1">
                <a:solidFill>
                  <a:srgbClr val="002060"/>
                </a:solidFill>
                <a:latin typeface="Arial Black" panose="020B0A04020102020204" pitchFamily="34" charset="0"/>
                <a:cs typeface="Arial" panose="020B0604020202020204" pitchFamily="34" charset="0"/>
              </a:rPr>
              <a:t>Bunga</a:t>
            </a:r>
            <a:r>
              <a:rPr lang="en-US" sz="3600" b="1" dirty="0">
                <a:solidFill>
                  <a:srgbClr val="002060"/>
                </a:solidFill>
                <a:latin typeface="Arial Black" panose="020B0A04020102020204" pitchFamily="34" charset="0"/>
                <a:cs typeface="Arial" panose="020B0604020202020204" pitchFamily="34" charset="0"/>
              </a:rPr>
              <a:t> Raya </a:t>
            </a:r>
            <a:r>
              <a:rPr lang="en-US" sz="3600" b="1" dirty="0" err="1">
                <a:solidFill>
                  <a:srgbClr val="002060"/>
                </a:solidFill>
                <a:latin typeface="Arial Black" panose="020B0A04020102020204" pitchFamily="34" charset="0"/>
                <a:cs typeface="Arial" panose="020B0604020202020204" pitchFamily="34" charset="0"/>
              </a:rPr>
              <a:t>dipilih</a:t>
            </a:r>
            <a:r>
              <a:rPr lang="en-US" sz="3600" b="1" dirty="0">
                <a:solidFill>
                  <a:srgbClr val="002060"/>
                </a:solidFill>
                <a:latin typeface="Arial Black" panose="020B0A04020102020204" pitchFamily="34" charset="0"/>
                <a:cs typeface="Arial" panose="020B0604020202020204" pitchFamily="34" charset="0"/>
              </a:rPr>
              <a:t> </a:t>
            </a:r>
            <a:r>
              <a:rPr lang="en-US" sz="3600" b="1" dirty="0" err="1">
                <a:solidFill>
                  <a:srgbClr val="002060"/>
                </a:solidFill>
                <a:latin typeface="Arial Black" panose="020B0A04020102020204" pitchFamily="34" charset="0"/>
                <a:cs typeface="Arial" panose="020B0604020202020204" pitchFamily="34" charset="0"/>
              </a:rPr>
              <a:t>sebagai</a:t>
            </a:r>
            <a:r>
              <a:rPr lang="en-US" sz="3600" b="1" dirty="0">
                <a:solidFill>
                  <a:srgbClr val="002060"/>
                </a:solidFill>
                <a:latin typeface="Arial Black" panose="020B0A04020102020204" pitchFamily="34" charset="0"/>
                <a:cs typeface="Arial" panose="020B0604020202020204" pitchFamily="34" charset="0"/>
              </a:rPr>
              <a:t> </a:t>
            </a:r>
            <a:r>
              <a:rPr lang="en-US" sz="3600" b="1" dirty="0" err="1">
                <a:solidFill>
                  <a:srgbClr val="002060"/>
                </a:solidFill>
                <a:latin typeface="Arial Black" panose="020B0A04020102020204" pitchFamily="34" charset="0"/>
                <a:cs typeface="Arial" panose="020B0604020202020204" pitchFamily="34" charset="0"/>
              </a:rPr>
              <a:t>Bunga</a:t>
            </a:r>
            <a:r>
              <a:rPr lang="en-US" sz="3600" b="1" dirty="0">
                <a:solidFill>
                  <a:srgbClr val="002060"/>
                </a:solidFill>
                <a:latin typeface="Arial Black" panose="020B0A04020102020204" pitchFamily="34" charset="0"/>
                <a:cs typeface="Arial" panose="020B0604020202020204" pitchFamily="34" charset="0"/>
              </a:rPr>
              <a:t> </a:t>
            </a:r>
            <a:r>
              <a:rPr lang="en-US" sz="3600" b="1" dirty="0" err="1">
                <a:solidFill>
                  <a:srgbClr val="002060"/>
                </a:solidFill>
                <a:latin typeface="Arial Black" panose="020B0A04020102020204" pitchFamily="34" charset="0"/>
                <a:cs typeface="Arial" panose="020B0604020202020204" pitchFamily="34" charset="0"/>
              </a:rPr>
              <a:t>Kebangsaan</a:t>
            </a:r>
            <a:r>
              <a:rPr lang="en-US" sz="3600" b="1" dirty="0">
                <a:solidFill>
                  <a:srgbClr val="002060"/>
                </a:solidFill>
                <a:latin typeface="Arial Black" panose="020B0A04020102020204" pitchFamily="34" charset="0"/>
                <a:cs typeface="Arial" panose="020B0604020202020204" pitchFamily="34" charset="0"/>
              </a:rPr>
              <a:t>?</a:t>
            </a:r>
          </a:p>
        </p:txBody>
      </p:sp>
    </p:spTree>
    <p:extLst>
      <p:ext uri="{BB962C8B-B14F-4D97-AF65-F5344CB8AC3E}">
        <p14:creationId xmlns:p14="http://schemas.microsoft.com/office/powerpoint/2010/main" val="287440888"/>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ma &amp; Logo Hari Kebangsaan Dan Hari Malaysia 2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403" y="88900"/>
            <a:ext cx="5469174" cy="665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780839"/>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500"/>
                                        <p:tgtEl>
                                          <p:spTgt spid="1026"/>
                                        </p:tgtEl>
                                      </p:cBhvr>
                                    </p:animEffect>
                                    <p:anim calcmode="lin" valueType="num">
                                      <p:cBhvr>
                                        <p:cTn id="8" dur="1500" fill="hold"/>
                                        <p:tgtEl>
                                          <p:spTgt spid="1026"/>
                                        </p:tgtEl>
                                        <p:attrNameLst>
                                          <p:attrName>ppt_x</p:attrName>
                                        </p:attrNameLst>
                                      </p:cBhvr>
                                      <p:tavLst>
                                        <p:tav tm="0">
                                          <p:val>
                                            <p:strVal val="#ppt_x"/>
                                          </p:val>
                                        </p:tav>
                                        <p:tav tm="100000">
                                          <p:val>
                                            <p:strVal val="#ppt_x"/>
                                          </p:val>
                                        </p:tav>
                                      </p:tavLst>
                                    </p:anim>
                                    <p:anim calcmode="lin" valueType="num">
                                      <p:cBhvr>
                                        <p:cTn id="9" dur="15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asional maksud tema hari kebangsaan 2022 Gambar rasmi logo merdeka 2022 dan tema hari kebangsaan Malay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087" y="1"/>
            <a:ext cx="66538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711122"/>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rincian maksud logo merdeka 2022 Gambar rasmi logo merdeka 2022 dan tema hari kebangsaan Malay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321" y="0"/>
            <a:ext cx="61159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571566"/>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central.my/wp-content/uploads/2022/07/logo-hari-kebangsaan-2022-1024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645" y="0"/>
            <a:ext cx="6866709" cy="686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68516"/>
      </p:ext>
    </p:extLst>
  </p:cSld>
  <p:clrMapOvr>
    <a:masterClrMapping/>
  </p:clrMapOvr>
  <mc:AlternateContent xmlns:mc="http://schemas.openxmlformats.org/markup-compatibility/2006" xmlns:p14="http://schemas.microsoft.com/office/powerpoint/2010/main">
    <mc:Choice Requires="p14">
      <p:transition spd="slow" p14:dur="1250" advClick="0" advTm="7000">
        <p:split orient="vert"/>
      </p:transition>
    </mc:Choice>
    <mc:Fallback xmlns="">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214</Words>
  <Application>Microsoft Office PowerPoint</Application>
  <PresentationFormat>Widescreen</PresentationFormat>
  <Paragraphs>38</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23</cp:revision>
  <dcterms:created xsi:type="dcterms:W3CDTF">2022-08-30T00:56:18Z</dcterms:created>
  <dcterms:modified xsi:type="dcterms:W3CDTF">2022-11-08T08:06:26Z</dcterms:modified>
</cp:coreProperties>
</file>