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96" y="3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60C-82E2-4E0C-BD57-29385B6E29B7}" type="datetimeFigureOut">
              <a:rPr lang="en-MY" smtClean="0"/>
              <a:t>28/2/2024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CC6-35A4-418E-9FD2-F85174F70F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851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60C-82E2-4E0C-BD57-29385B6E29B7}" type="datetimeFigureOut">
              <a:rPr lang="en-MY" smtClean="0"/>
              <a:t>28/2/2024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CC6-35A4-418E-9FD2-F85174F70F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298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60C-82E2-4E0C-BD57-29385B6E29B7}" type="datetimeFigureOut">
              <a:rPr lang="en-MY" smtClean="0"/>
              <a:t>28/2/2024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CC6-35A4-418E-9FD2-F85174F70F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393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60C-82E2-4E0C-BD57-29385B6E29B7}" type="datetimeFigureOut">
              <a:rPr lang="en-MY" smtClean="0"/>
              <a:t>28/2/2024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CC6-35A4-418E-9FD2-F85174F70F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135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60C-82E2-4E0C-BD57-29385B6E29B7}" type="datetimeFigureOut">
              <a:rPr lang="en-MY" smtClean="0"/>
              <a:t>28/2/2024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CC6-35A4-418E-9FD2-F85174F70F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8838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60C-82E2-4E0C-BD57-29385B6E29B7}" type="datetimeFigureOut">
              <a:rPr lang="en-MY" smtClean="0"/>
              <a:t>28/2/2024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CC6-35A4-418E-9FD2-F85174F70F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7905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60C-82E2-4E0C-BD57-29385B6E29B7}" type="datetimeFigureOut">
              <a:rPr lang="en-MY" smtClean="0"/>
              <a:t>28/2/2024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CC6-35A4-418E-9FD2-F85174F70F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113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60C-82E2-4E0C-BD57-29385B6E29B7}" type="datetimeFigureOut">
              <a:rPr lang="en-MY" smtClean="0"/>
              <a:t>28/2/2024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CC6-35A4-418E-9FD2-F85174F70F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971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60C-82E2-4E0C-BD57-29385B6E29B7}" type="datetimeFigureOut">
              <a:rPr lang="en-MY" smtClean="0"/>
              <a:t>28/2/2024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CC6-35A4-418E-9FD2-F85174F70F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04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60C-82E2-4E0C-BD57-29385B6E29B7}" type="datetimeFigureOut">
              <a:rPr lang="en-MY" smtClean="0"/>
              <a:t>28/2/2024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CC6-35A4-418E-9FD2-F85174F70F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895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360C-82E2-4E0C-BD57-29385B6E29B7}" type="datetimeFigureOut">
              <a:rPr lang="en-MY" smtClean="0"/>
              <a:t>28/2/2024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CC6-35A4-418E-9FD2-F85174F70F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96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360C-82E2-4E0C-BD57-29385B6E29B7}" type="datetimeFigureOut">
              <a:rPr lang="en-MY" smtClean="0"/>
              <a:t>28/2/2024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6ECC6-35A4-418E-9FD2-F85174F70FA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507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89" b="54765"/>
          <a:stretch/>
        </p:blipFill>
        <p:spPr>
          <a:xfrm>
            <a:off x="0" y="-21018"/>
            <a:ext cx="9906000" cy="1261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81223" y="98011"/>
            <a:ext cx="48142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800" b="1" cap="none" spc="0" dirty="0" smtClean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AKTIVITI KESEJAHTERAAN STAF</a:t>
            </a:r>
            <a:endParaRPr lang="en-US" sz="2800" b="1" cap="none" spc="0" dirty="0">
              <a:ln w="660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8118" y="586371"/>
            <a:ext cx="3747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UNIT REPOSITORI &amp; DOKUMEN DIGITAL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2024</a:t>
            </a:r>
            <a:endParaRPr lang="en-MY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144" y="1338399"/>
            <a:ext cx="961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TAIP NAMA AKTIVITI DISINI</a:t>
            </a:r>
            <a:endParaRPr lang="en-MY" sz="16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71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65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13</Words>
  <Application>Microsoft Office PowerPoint</Application>
  <PresentationFormat>A4 Paper (210x297 mm)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2024-02-28T01:36:43Z</dcterms:created>
  <dcterms:modified xsi:type="dcterms:W3CDTF">2024-02-28T01:55:12Z</dcterms:modified>
</cp:coreProperties>
</file>