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91" d="100"/>
          <a:sy n="91" d="100"/>
        </p:scale>
        <p:origin x="90" y="3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6AFD-B672-4AC2-82C9-A9C48B76D61A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73E3D-D96F-43E8-90D0-7C684A8510F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22702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6AFD-B672-4AC2-82C9-A9C48B76D61A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73E3D-D96F-43E8-90D0-7C684A8510F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93476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6AFD-B672-4AC2-82C9-A9C48B76D61A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73E3D-D96F-43E8-90D0-7C684A8510F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2275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6AFD-B672-4AC2-82C9-A9C48B76D61A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73E3D-D96F-43E8-90D0-7C684A8510F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92731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6AFD-B672-4AC2-82C9-A9C48B76D61A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73E3D-D96F-43E8-90D0-7C684A8510F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73833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6AFD-B672-4AC2-82C9-A9C48B76D61A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73E3D-D96F-43E8-90D0-7C684A8510F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88229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6AFD-B672-4AC2-82C9-A9C48B76D61A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73E3D-D96F-43E8-90D0-7C684A8510F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14543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6AFD-B672-4AC2-82C9-A9C48B76D61A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73E3D-D96F-43E8-90D0-7C684A8510F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5601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6AFD-B672-4AC2-82C9-A9C48B76D61A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73E3D-D96F-43E8-90D0-7C684A8510F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0386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6AFD-B672-4AC2-82C9-A9C48B76D61A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73E3D-D96F-43E8-90D0-7C684A8510F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30476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6AFD-B672-4AC2-82C9-A9C48B76D61A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73E3D-D96F-43E8-90D0-7C684A8510F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19706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B56AFD-B672-4AC2-82C9-A9C48B76D61A}" type="datetimeFigureOut">
              <a:rPr lang="en-MY" smtClean="0"/>
              <a:t>28/2/2024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73E3D-D96F-43E8-90D0-7C684A8510F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78033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68" b="31928"/>
          <a:stretch/>
        </p:blipFill>
        <p:spPr>
          <a:xfrm>
            <a:off x="0" y="1"/>
            <a:ext cx="6484883" cy="12591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2554" y="1270837"/>
            <a:ext cx="99084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bg2">
                    <a:lumMod val="75000"/>
                  </a:schemeClr>
                </a:solidFill>
                <a:latin typeface="+mj-lt"/>
              </a:rPr>
              <a:t>TAIP NAMA &amp; TARIKH AKTIVITI DISINI : NAMA AKTIVITI | TARIKH AKTIVITI</a:t>
            </a:r>
            <a:endParaRPr lang="en-MY" sz="1600" b="1" dirty="0">
              <a:solidFill>
                <a:schemeClr val="bg2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136773" y="2419"/>
            <a:ext cx="276909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en-US" sz="2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LATIHAN STAF</a:t>
            </a:r>
            <a:endParaRPr lang="en-US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94067" y="449105"/>
            <a:ext cx="351705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en-US" sz="2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LATIHAN PELAJAR</a:t>
            </a:r>
            <a:endParaRPr lang="en-US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966418" y="853751"/>
            <a:ext cx="194995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r"/>
            <a:r>
              <a:rPr lang="en-US" sz="2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LAWATAN</a:t>
            </a:r>
            <a:endParaRPr lang="en-US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6626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5629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17</Words>
  <Application>Microsoft Office PowerPoint</Application>
  <PresentationFormat>A4 Paper (210x297 mm)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2024-02-28T02:18:09Z</dcterms:created>
  <dcterms:modified xsi:type="dcterms:W3CDTF">2024-02-28T02:25:49Z</dcterms:modified>
</cp:coreProperties>
</file>