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50" y="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7644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2396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1378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942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712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444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084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1678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940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46147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387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627A8-7BAB-410B-A19E-A21DBEE76908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2EE61-6EA8-48A1-870B-9A64A074270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2917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8" b="31928"/>
          <a:stretch/>
        </p:blipFill>
        <p:spPr>
          <a:xfrm>
            <a:off x="1" y="1"/>
            <a:ext cx="4776682" cy="92746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05813" y="2419"/>
            <a:ext cx="164333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1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LATIHAN STAF</a:t>
            </a:r>
            <a:endParaRPr lang="en-US" sz="1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75823" y="344601"/>
            <a:ext cx="207858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1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LATIHAN PELAJAR</a:t>
            </a:r>
            <a:endParaRPr lang="en-US" sz="1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94275" y="631680"/>
            <a:ext cx="116538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16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LAWATAN</a:t>
            </a:r>
            <a:endParaRPr lang="en-US" sz="1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554" y="944265"/>
            <a:ext cx="68622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TAIP NAMA &amp; TARIKH AKTIVITI DISINI : NAMA AKTIVITI | TARIKH AKTIVITI</a:t>
            </a:r>
            <a:endParaRPr lang="en-MY" sz="1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830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89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17</Words>
  <Application>Microsoft Office PowerPoint</Application>
  <PresentationFormat>A4 Paper (210x297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2024-02-28T02:22:56Z</dcterms:created>
  <dcterms:modified xsi:type="dcterms:W3CDTF">2024-02-28T02:25:26Z</dcterms:modified>
</cp:coreProperties>
</file>