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84" y="7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6B067-73C9-4E5A-9379-A6235C168149}" type="datetimeFigureOut">
              <a:rPr lang="en-MY" smtClean="0"/>
              <a:t>4/4/2025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5DC30-61A5-48FB-A419-B3ACE44A7E7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18237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6B067-73C9-4E5A-9379-A6235C168149}" type="datetimeFigureOut">
              <a:rPr lang="en-MY" smtClean="0"/>
              <a:t>4/4/2025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5DC30-61A5-48FB-A419-B3ACE44A7E7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22470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6B067-73C9-4E5A-9379-A6235C168149}" type="datetimeFigureOut">
              <a:rPr lang="en-MY" smtClean="0"/>
              <a:t>4/4/2025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5DC30-61A5-48FB-A419-B3ACE44A7E7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47893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6B067-73C9-4E5A-9379-A6235C168149}" type="datetimeFigureOut">
              <a:rPr lang="en-MY" smtClean="0"/>
              <a:t>4/4/2025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5DC30-61A5-48FB-A419-B3ACE44A7E7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16045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6B067-73C9-4E5A-9379-A6235C168149}" type="datetimeFigureOut">
              <a:rPr lang="en-MY" smtClean="0"/>
              <a:t>4/4/2025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5DC30-61A5-48FB-A419-B3ACE44A7E7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50346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6B067-73C9-4E5A-9379-A6235C168149}" type="datetimeFigureOut">
              <a:rPr lang="en-MY" smtClean="0"/>
              <a:t>4/4/2025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5DC30-61A5-48FB-A419-B3ACE44A7E7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9248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6B067-73C9-4E5A-9379-A6235C168149}" type="datetimeFigureOut">
              <a:rPr lang="en-MY" smtClean="0"/>
              <a:t>4/4/2025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5DC30-61A5-48FB-A419-B3ACE44A7E7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27148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6B067-73C9-4E5A-9379-A6235C168149}" type="datetimeFigureOut">
              <a:rPr lang="en-MY" smtClean="0"/>
              <a:t>4/4/2025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5DC30-61A5-48FB-A419-B3ACE44A7E7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32573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6B067-73C9-4E5A-9379-A6235C168149}" type="datetimeFigureOut">
              <a:rPr lang="en-MY" smtClean="0"/>
              <a:t>4/4/2025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5DC30-61A5-48FB-A419-B3ACE44A7E7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94276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6B067-73C9-4E5A-9379-A6235C168149}" type="datetimeFigureOut">
              <a:rPr lang="en-MY" smtClean="0"/>
              <a:t>4/4/2025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5DC30-61A5-48FB-A419-B3ACE44A7E7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21134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6B067-73C9-4E5A-9379-A6235C168149}" type="datetimeFigureOut">
              <a:rPr lang="en-MY" smtClean="0"/>
              <a:t>4/4/2025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5DC30-61A5-48FB-A419-B3ACE44A7E7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74356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46B067-73C9-4E5A-9379-A6235C168149}" type="datetimeFigureOut">
              <a:rPr lang="en-MY" smtClean="0"/>
              <a:t>4/4/2025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05DC30-61A5-48FB-A419-B3ACE44A7E7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28318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9275098"/>
              </p:ext>
            </p:extLst>
          </p:nvPr>
        </p:nvGraphicFramePr>
        <p:xfrm>
          <a:off x="270454" y="106249"/>
          <a:ext cx="11655381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42492">
                  <a:extLst>
                    <a:ext uri="{9D8B030D-6E8A-4147-A177-3AD203B41FA5}">
                      <a16:colId xmlns:a16="http://schemas.microsoft.com/office/drawing/2014/main" val="2815358663"/>
                    </a:ext>
                  </a:extLst>
                </a:gridCol>
                <a:gridCol w="1712889">
                  <a:extLst>
                    <a:ext uri="{9D8B030D-6E8A-4147-A177-3AD203B41FA5}">
                      <a16:colId xmlns:a16="http://schemas.microsoft.com/office/drawing/2014/main" val="5884145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Arial Rounded MT Bold" panose="020F0704030504030204" pitchFamily="34" charset="0"/>
                        </a:rPr>
                        <a:t>AKTIVITI KESEJAHTERAAN STAF | UNIT </a:t>
                      </a:r>
                      <a:r>
                        <a:rPr lang="en-US" sz="1800" dirty="0" smtClean="0">
                          <a:solidFill>
                            <a:srgbClr val="0000CC"/>
                          </a:solidFill>
                          <a:latin typeface="Arial Rounded MT Bold" panose="020F0704030504030204" pitchFamily="34" charset="0"/>
                        </a:rPr>
                        <a:t>???</a:t>
                      </a:r>
                      <a:endParaRPr lang="en-MY" sz="1800" dirty="0">
                        <a:solidFill>
                          <a:srgbClr val="0000C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Arial Rounded MT Bold" panose="020F0704030504030204" pitchFamily="34" charset="0"/>
                        </a:rPr>
                        <a:t>TARIKH</a:t>
                      </a:r>
                      <a:endParaRPr lang="en-MY" sz="1800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949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CC"/>
                          </a:solidFill>
                          <a:latin typeface="+mj-lt"/>
                        </a:rPr>
                        <a:t>MAJLIS SAMBUTAN HARI LAHIR STAF</a:t>
                      </a:r>
                      <a:endParaRPr lang="en-MY" dirty="0">
                        <a:solidFill>
                          <a:srgbClr val="0000CC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CC"/>
                          </a:solidFill>
                          <a:latin typeface="+mj-lt"/>
                        </a:rPr>
                        <a:t>HH/BB/TTTT</a:t>
                      </a:r>
                      <a:endParaRPr lang="en-MY" dirty="0">
                        <a:solidFill>
                          <a:srgbClr val="0000CC"/>
                        </a:solidFill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55707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00107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319</TotalTime>
  <Words>13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Rounded MT Bold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5</cp:revision>
  <dcterms:created xsi:type="dcterms:W3CDTF">2025-04-04T03:15:02Z</dcterms:created>
  <dcterms:modified xsi:type="dcterms:W3CDTF">2025-04-04T08:34:43Z</dcterms:modified>
</cp:coreProperties>
</file>