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</p:sldIdLst>
  <p:sldSz cx="12192000" cy="2167413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6827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 showGuides="1">
      <p:cViewPr>
        <p:scale>
          <a:sx n="60" d="100"/>
          <a:sy n="60" d="100"/>
        </p:scale>
        <p:origin x="648" y="42"/>
      </p:cViewPr>
      <p:guideLst>
        <p:guide orient="horz" pos="6827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3547135"/>
            <a:ext cx="10363200" cy="7545811"/>
          </a:xfrm>
        </p:spPr>
        <p:txBody>
          <a:bodyPr anchor="b"/>
          <a:lstStyle>
            <a:lvl1pPr algn="ctr">
              <a:defRPr sz="8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11383941"/>
            <a:ext cx="9144000" cy="5232898"/>
          </a:xfrm>
        </p:spPr>
        <p:txBody>
          <a:bodyPr/>
          <a:lstStyle>
            <a:lvl1pPr marL="0" indent="0" algn="ctr">
              <a:buNone/>
              <a:defRPr sz="3200"/>
            </a:lvl1pPr>
            <a:lvl2pPr marL="609585" indent="0" algn="ctr">
              <a:buNone/>
              <a:defRPr sz="2667"/>
            </a:lvl2pPr>
            <a:lvl3pPr marL="1219170" indent="0" algn="ctr">
              <a:buNone/>
              <a:defRPr sz="2400"/>
            </a:lvl3pPr>
            <a:lvl4pPr marL="1828754" indent="0" algn="ctr">
              <a:buNone/>
              <a:defRPr sz="2133"/>
            </a:lvl4pPr>
            <a:lvl5pPr marL="2438339" indent="0" algn="ctr">
              <a:buNone/>
              <a:defRPr sz="2133"/>
            </a:lvl5pPr>
            <a:lvl6pPr marL="3047924" indent="0" algn="ctr">
              <a:buNone/>
              <a:defRPr sz="2133"/>
            </a:lvl6pPr>
            <a:lvl7pPr marL="3657509" indent="0" algn="ctr">
              <a:buNone/>
              <a:defRPr sz="2133"/>
            </a:lvl7pPr>
            <a:lvl8pPr marL="4267093" indent="0" algn="ctr">
              <a:buNone/>
              <a:defRPr sz="2133"/>
            </a:lvl8pPr>
            <a:lvl9pPr marL="4876678" indent="0" algn="ctr">
              <a:buNone/>
              <a:defRPr sz="2133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2948A-1EDF-4F9B-9F79-378AE48D8874}" type="datetimeFigureOut">
              <a:rPr lang="en-MY" smtClean="0"/>
              <a:t>4/4/2025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88902-23DC-4668-A02C-F31DBDD77D99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9871975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2948A-1EDF-4F9B-9F79-378AE48D8874}" type="datetimeFigureOut">
              <a:rPr lang="en-MY" smtClean="0"/>
              <a:t>4/4/2025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88902-23DC-4668-A02C-F31DBDD77D99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483525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1153947"/>
            <a:ext cx="2628900" cy="1836783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1153947"/>
            <a:ext cx="7734300" cy="1836783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2948A-1EDF-4F9B-9F79-378AE48D8874}" type="datetimeFigureOut">
              <a:rPr lang="en-MY" smtClean="0"/>
              <a:t>4/4/2025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88902-23DC-4668-A02C-F31DBDD77D99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156806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2948A-1EDF-4F9B-9F79-378AE48D8874}" type="datetimeFigureOut">
              <a:rPr lang="en-MY" smtClean="0"/>
              <a:t>4/4/2025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88902-23DC-4668-A02C-F31DBDD77D99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4316220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5403489"/>
            <a:ext cx="10515600" cy="9015838"/>
          </a:xfrm>
        </p:spPr>
        <p:txBody>
          <a:bodyPr anchor="b"/>
          <a:lstStyle>
            <a:lvl1pPr>
              <a:defRPr sz="8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14504620"/>
            <a:ext cx="10515600" cy="4741216"/>
          </a:xfrm>
        </p:spPr>
        <p:txBody>
          <a:bodyPr/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609585" indent="0">
              <a:buNone/>
              <a:defRPr sz="2667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2948A-1EDF-4F9B-9F79-378AE48D8874}" type="datetimeFigureOut">
              <a:rPr lang="en-MY" smtClean="0"/>
              <a:t>4/4/2025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88902-23DC-4668-A02C-F31DBDD77D99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6645036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5769736"/>
            <a:ext cx="5181600" cy="13752041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5769736"/>
            <a:ext cx="5181600" cy="13752041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2948A-1EDF-4F9B-9F79-378AE48D8874}" type="datetimeFigureOut">
              <a:rPr lang="en-MY" smtClean="0"/>
              <a:t>4/4/2025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88902-23DC-4668-A02C-F31DBDD77D99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7629761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1153952"/>
            <a:ext cx="10515600" cy="4189331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5313176"/>
            <a:ext cx="5157787" cy="2603905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7917081"/>
            <a:ext cx="5157787" cy="11644834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5313176"/>
            <a:ext cx="5183188" cy="2603905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7917081"/>
            <a:ext cx="5183188" cy="11644834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2948A-1EDF-4F9B-9F79-378AE48D8874}" type="datetimeFigureOut">
              <a:rPr lang="en-MY" smtClean="0"/>
              <a:t>4/4/2025</a:t>
            </a:fld>
            <a:endParaRPr lang="en-MY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88902-23DC-4668-A02C-F31DBDD77D99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5395231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2948A-1EDF-4F9B-9F79-378AE48D8874}" type="datetimeFigureOut">
              <a:rPr lang="en-MY" smtClean="0"/>
              <a:t>4/4/2025</a:t>
            </a:fld>
            <a:endParaRPr lang="en-MY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88902-23DC-4668-A02C-F31DBDD77D99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2781318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2948A-1EDF-4F9B-9F79-378AE48D8874}" type="datetimeFigureOut">
              <a:rPr lang="en-MY" smtClean="0"/>
              <a:t>4/4/2025</a:t>
            </a:fld>
            <a:endParaRPr lang="en-MY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88902-23DC-4668-A02C-F31DBDD77D99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40974568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1444942"/>
            <a:ext cx="3932237" cy="5057299"/>
          </a:xfrm>
        </p:spPr>
        <p:txBody>
          <a:bodyPr anchor="b"/>
          <a:lstStyle>
            <a:lvl1pPr>
              <a:defRPr sz="4267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3120679"/>
            <a:ext cx="6172200" cy="15402686"/>
          </a:xfrm>
        </p:spPr>
        <p:txBody>
          <a:bodyPr/>
          <a:lstStyle>
            <a:lvl1pPr>
              <a:defRPr sz="4267"/>
            </a:lvl1pPr>
            <a:lvl2pPr>
              <a:defRPr sz="3733"/>
            </a:lvl2pPr>
            <a:lvl3pPr>
              <a:defRPr sz="3200"/>
            </a:lvl3pPr>
            <a:lvl4pPr>
              <a:defRPr sz="2667"/>
            </a:lvl4pPr>
            <a:lvl5pPr>
              <a:defRPr sz="2667"/>
            </a:lvl5pPr>
            <a:lvl6pPr>
              <a:defRPr sz="2667"/>
            </a:lvl6pPr>
            <a:lvl7pPr>
              <a:defRPr sz="2667"/>
            </a:lvl7pPr>
            <a:lvl8pPr>
              <a:defRPr sz="2667"/>
            </a:lvl8pPr>
            <a:lvl9pPr>
              <a:defRPr sz="2667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6502241"/>
            <a:ext cx="3932237" cy="12046207"/>
          </a:xfrm>
        </p:spPr>
        <p:txBody>
          <a:bodyPr/>
          <a:lstStyle>
            <a:lvl1pPr marL="0" indent="0">
              <a:buNone/>
              <a:defRPr sz="2133"/>
            </a:lvl1pPr>
            <a:lvl2pPr marL="609585" indent="0">
              <a:buNone/>
              <a:defRPr sz="1867"/>
            </a:lvl2pPr>
            <a:lvl3pPr marL="1219170" indent="0">
              <a:buNone/>
              <a:defRPr sz="1600"/>
            </a:lvl3pPr>
            <a:lvl4pPr marL="1828754" indent="0">
              <a:buNone/>
              <a:defRPr sz="1333"/>
            </a:lvl4pPr>
            <a:lvl5pPr marL="2438339" indent="0">
              <a:buNone/>
              <a:defRPr sz="1333"/>
            </a:lvl5pPr>
            <a:lvl6pPr marL="3047924" indent="0">
              <a:buNone/>
              <a:defRPr sz="1333"/>
            </a:lvl6pPr>
            <a:lvl7pPr marL="3657509" indent="0">
              <a:buNone/>
              <a:defRPr sz="1333"/>
            </a:lvl7pPr>
            <a:lvl8pPr marL="4267093" indent="0">
              <a:buNone/>
              <a:defRPr sz="1333"/>
            </a:lvl8pPr>
            <a:lvl9pPr marL="4876678" indent="0">
              <a:buNone/>
              <a:defRPr sz="1333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2948A-1EDF-4F9B-9F79-378AE48D8874}" type="datetimeFigureOut">
              <a:rPr lang="en-MY" smtClean="0"/>
              <a:t>4/4/2025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88902-23DC-4668-A02C-F31DBDD77D99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563366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1444942"/>
            <a:ext cx="3932237" cy="5057299"/>
          </a:xfrm>
        </p:spPr>
        <p:txBody>
          <a:bodyPr anchor="b"/>
          <a:lstStyle>
            <a:lvl1pPr>
              <a:defRPr sz="4267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3120679"/>
            <a:ext cx="6172200" cy="15402686"/>
          </a:xfrm>
        </p:spPr>
        <p:txBody>
          <a:bodyPr anchor="t"/>
          <a:lstStyle>
            <a:lvl1pPr marL="0" indent="0">
              <a:buNone/>
              <a:defRPr sz="4267"/>
            </a:lvl1pPr>
            <a:lvl2pPr marL="609585" indent="0">
              <a:buNone/>
              <a:defRPr sz="3733"/>
            </a:lvl2pPr>
            <a:lvl3pPr marL="1219170" indent="0">
              <a:buNone/>
              <a:defRPr sz="3200"/>
            </a:lvl3pPr>
            <a:lvl4pPr marL="1828754" indent="0">
              <a:buNone/>
              <a:defRPr sz="2667"/>
            </a:lvl4pPr>
            <a:lvl5pPr marL="2438339" indent="0">
              <a:buNone/>
              <a:defRPr sz="2667"/>
            </a:lvl5pPr>
            <a:lvl6pPr marL="3047924" indent="0">
              <a:buNone/>
              <a:defRPr sz="2667"/>
            </a:lvl6pPr>
            <a:lvl7pPr marL="3657509" indent="0">
              <a:buNone/>
              <a:defRPr sz="2667"/>
            </a:lvl7pPr>
            <a:lvl8pPr marL="4267093" indent="0">
              <a:buNone/>
              <a:defRPr sz="2667"/>
            </a:lvl8pPr>
            <a:lvl9pPr marL="4876678" indent="0">
              <a:buNone/>
              <a:defRPr sz="2667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6502241"/>
            <a:ext cx="3932237" cy="12046207"/>
          </a:xfrm>
        </p:spPr>
        <p:txBody>
          <a:bodyPr/>
          <a:lstStyle>
            <a:lvl1pPr marL="0" indent="0">
              <a:buNone/>
              <a:defRPr sz="2133"/>
            </a:lvl1pPr>
            <a:lvl2pPr marL="609585" indent="0">
              <a:buNone/>
              <a:defRPr sz="1867"/>
            </a:lvl2pPr>
            <a:lvl3pPr marL="1219170" indent="0">
              <a:buNone/>
              <a:defRPr sz="1600"/>
            </a:lvl3pPr>
            <a:lvl4pPr marL="1828754" indent="0">
              <a:buNone/>
              <a:defRPr sz="1333"/>
            </a:lvl4pPr>
            <a:lvl5pPr marL="2438339" indent="0">
              <a:buNone/>
              <a:defRPr sz="1333"/>
            </a:lvl5pPr>
            <a:lvl6pPr marL="3047924" indent="0">
              <a:buNone/>
              <a:defRPr sz="1333"/>
            </a:lvl6pPr>
            <a:lvl7pPr marL="3657509" indent="0">
              <a:buNone/>
              <a:defRPr sz="1333"/>
            </a:lvl7pPr>
            <a:lvl8pPr marL="4267093" indent="0">
              <a:buNone/>
              <a:defRPr sz="1333"/>
            </a:lvl8pPr>
            <a:lvl9pPr marL="4876678" indent="0">
              <a:buNone/>
              <a:defRPr sz="1333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2948A-1EDF-4F9B-9F79-378AE48D8874}" type="datetimeFigureOut">
              <a:rPr lang="en-MY" smtClean="0"/>
              <a:t>4/4/2025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88902-23DC-4668-A02C-F31DBDD77D99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0579773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1153952"/>
            <a:ext cx="10515600" cy="418933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5769736"/>
            <a:ext cx="10515600" cy="1375204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20088720"/>
            <a:ext cx="2743200" cy="115394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32948A-1EDF-4F9B-9F79-378AE48D8874}" type="datetimeFigureOut">
              <a:rPr lang="en-MY" smtClean="0"/>
              <a:t>4/4/2025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20088720"/>
            <a:ext cx="4114800" cy="115394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20088720"/>
            <a:ext cx="2743200" cy="115394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C88902-23DC-4668-A02C-F31DBDD77D99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681524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1219170" rtl="0" eaLnBrk="1" latinLnBrk="0" hangingPunct="1">
        <a:lnSpc>
          <a:spcPct val="90000"/>
        </a:lnSpc>
        <a:spcBef>
          <a:spcPct val="0"/>
        </a:spcBef>
        <a:buNone/>
        <a:defRPr sz="586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04792" indent="-304792" algn="l" defTabSz="1219170" rtl="0" eaLnBrk="1" latinLnBrk="0" hangingPunct="1">
        <a:lnSpc>
          <a:spcPct val="90000"/>
        </a:lnSpc>
        <a:spcBef>
          <a:spcPts val="1333"/>
        </a:spcBef>
        <a:buFont typeface="Arial" panose="020B0604020202020204" pitchFamily="34" charset="0"/>
        <a:buChar char="•"/>
        <a:defRPr sz="3733" kern="1200">
          <a:solidFill>
            <a:schemeClr val="tx1"/>
          </a:solidFill>
          <a:latin typeface="+mn-lt"/>
          <a:ea typeface="+mn-ea"/>
          <a:cs typeface="+mn-cs"/>
        </a:defRPr>
      </a:lvl1pPr>
      <a:lvl2pPr marL="91437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61416635"/>
              </p:ext>
            </p:extLst>
          </p:nvPr>
        </p:nvGraphicFramePr>
        <p:xfrm>
          <a:off x="294968" y="280338"/>
          <a:ext cx="11621729" cy="151516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291484">
                  <a:extLst>
                    <a:ext uri="{9D8B030D-6E8A-4147-A177-3AD203B41FA5}">
                      <a16:colId xmlns:a16="http://schemas.microsoft.com/office/drawing/2014/main" val="2815358663"/>
                    </a:ext>
                  </a:extLst>
                </a:gridCol>
                <a:gridCol w="2330245">
                  <a:extLst>
                    <a:ext uri="{9D8B030D-6E8A-4147-A177-3AD203B41FA5}">
                      <a16:colId xmlns:a16="http://schemas.microsoft.com/office/drawing/2014/main" val="588414558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 Rounded MT Bold" panose="020F0704030504030204" pitchFamily="34" charset="0"/>
                        </a:rPr>
                        <a:t>AKTIVITI KESEJAHTERAAN STAF | UNIT </a:t>
                      </a:r>
                      <a:r>
                        <a:rPr lang="en-US" sz="1600" dirty="0" smtClean="0">
                          <a:solidFill>
                            <a:srgbClr val="0000CC"/>
                          </a:solidFill>
                          <a:latin typeface="Arial Rounded MT Bold" panose="020F0704030504030204" pitchFamily="34" charset="0"/>
                        </a:rPr>
                        <a:t>???</a:t>
                      </a:r>
                      <a:endParaRPr lang="en-MY" sz="1600" dirty="0">
                        <a:solidFill>
                          <a:srgbClr val="0000C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 marL="513746" marR="513746" marT="256872" marB="25687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 Rounded MT Bold" panose="020F0704030504030204" pitchFamily="34" charset="0"/>
                        </a:rPr>
                        <a:t>TARIKH</a:t>
                      </a:r>
                      <a:endParaRPr lang="en-MY" sz="1600" dirty="0">
                        <a:latin typeface="Arial Rounded MT Bold" panose="020F0704030504030204" pitchFamily="34" charset="0"/>
                      </a:endParaRPr>
                    </a:p>
                  </a:txBody>
                  <a:tcPr marL="513746" marR="513746" marT="256872" marB="256872"/>
                </a:tc>
                <a:extLst>
                  <a:ext uri="{0D108BD9-81ED-4DB2-BD59-A6C34878D82A}">
                    <a16:rowId xmlns:a16="http://schemas.microsoft.com/office/drawing/2014/main" val="96949205"/>
                  </a:ext>
                </a:extLst>
              </a:tr>
              <a:tr h="605789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rgbClr val="0000CC"/>
                          </a:solidFill>
                          <a:latin typeface="+mj-lt"/>
                        </a:rPr>
                        <a:t>MAJLIS SAMBUTAN HARI LAHIR STAF</a:t>
                      </a:r>
                      <a:endParaRPr lang="en-MY" sz="1600" dirty="0">
                        <a:solidFill>
                          <a:srgbClr val="0000CC"/>
                        </a:solidFill>
                        <a:latin typeface="+mj-lt"/>
                      </a:endParaRPr>
                    </a:p>
                  </a:txBody>
                  <a:tcPr marL="513746" marR="513746" marT="256872" marB="25687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rgbClr val="0000CC"/>
                          </a:solidFill>
                          <a:latin typeface="+mj-lt"/>
                        </a:rPr>
                        <a:t>HH/BB/TTTT</a:t>
                      </a:r>
                      <a:endParaRPr lang="en-MY" sz="1600" dirty="0">
                        <a:solidFill>
                          <a:srgbClr val="0000CC"/>
                        </a:solidFill>
                        <a:latin typeface="+mj-lt"/>
                      </a:endParaRPr>
                    </a:p>
                  </a:txBody>
                  <a:tcPr marL="513746" marR="513746" marT="256872" marB="256872"/>
                </a:tc>
                <a:extLst>
                  <a:ext uri="{0D108BD9-81ED-4DB2-BD59-A6C34878D82A}">
                    <a16:rowId xmlns:a16="http://schemas.microsoft.com/office/drawing/2014/main" val="125557072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86013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306</TotalTime>
  <Words>13</Words>
  <Application>Microsoft Office PowerPoint</Application>
  <PresentationFormat>Custom</PresentationFormat>
  <Paragraphs>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Arial Rounded MT Bold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user</cp:lastModifiedBy>
  <cp:revision>4</cp:revision>
  <dcterms:created xsi:type="dcterms:W3CDTF">2025-04-04T03:28:22Z</dcterms:created>
  <dcterms:modified xsi:type="dcterms:W3CDTF">2025-04-04T08:34:38Z</dcterms:modified>
</cp:coreProperties>
</file>