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2" r:id="rId2"/>
  </p:sldIdLst>
  <p:sldSz cx="13335000" cy="3429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0" userDrawn="1">
          <p15:clr>
            <a:srgbClr val="A4A3A4"/>
          </p15:clr>
        </p15:guide>
        <p15:guide id="2" pos="4200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pos="3360" userDrawn="1">
          <p15:clr>
            <a:srgbClr val="A4A3A4"/>
          </p15:clr>
        </p15:guide>
        <p15:guide id="5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0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84" y="1542"/>
      </p:cViewPr>
      <p:guideLst>
        <p:guide orient="horz" pos="1080"/>
        <p:guide pos="4200"/>
        <p:guide pos="2880"/>
        <p:guide pos="3360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6875" y="561182"/>
            <a:ext cx="10001250" cy="1193800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6875" y="1801019"/>
            <a:ext cx="10001250" cy="827881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7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8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42860" y="182563"/>
            <a:ext cx="2875359" cy="290591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6781" y="182563"/>
            <a:ext cx="8459391" cy="290591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5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836" y="854869"/>
            <a:ext cx="11501438" cy="1426369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836" y="2294732"/>
            <a:ext cx="11501438" cy="750094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9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6781" y="912812"/>
            <a:ext cx="5667375" cy="2175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0844" y="912812"/>
            <a:ext cx="5667375" cy="2175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8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518" y="182563"/>
            <a:ext cx="11501438" cy="6627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8518" y="840582"/>
            <a:ext cx="5641330" cy="411956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8518" y="1252538"/>
            <a:ext cx="5641330" cy="18422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50844" y="840582"/>
            <a:ext cx="5669112" cy="411956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50844" y="1252538"/>
            <a:ext cx="5669112" cy="18422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4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73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0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519" y="228600"/>
            <a:ext cx="4300884" cy="8001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9112" y="493713"/>
            <a:ext cx="6750844" cy="243681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8519" y="1028700"/>
            <a:ext cx="4300884" cy="1905794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519" y="228600"/>
            <a:ext cx="4300884" cy="8001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69112" y="493713"/>
            <a:ext cx="6750844" cy="2436813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8519" y="1028700"/>
            <a:ext cx="4300884" cy="1905794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1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6781" y="182563"/>
            <a:ext cx="11501438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781" y="912812"/>
            <a:ext cx="11501438" cy="2175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6781" y="3178175"/>
            <a:ext cx="3000375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52E24-78BC-4493-A2B6-E998BFFEC66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7219" y="3178175"/>
            <a:ext cx="4500563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17844" y="3178175"/>
            <a:ext cx="3000375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30012-EEDC-4EF5-898B-B65989386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6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04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61</cp:revision>
  <dcterms:created xsi:type="dcterms:W3CDTF">2022-10-26T07:33:59Z</dcterms:created>
  <dcterms:modified xsi:type="dcterms:W3CDTF">2025-07-30T01:01:41Z</dcterms:modified>
</cp:coreProperties>
</file>