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4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6D62-F454-4D83-B789-DD086FE199FE}" type="datetimeFigureOut">
              <a:rPr lang="en-MY" smtClean="0"/>
              <a:t>3/3/2026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7073-1ADE-4653-AAC8-374DE75ADD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3707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6D62-F454-4D83-B789-DD086FE199FE}" type="datetimeFigureOut">
              <a:rPr lang="en-MY" smtClean="0"/>
              <a:t>3/3/2026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7073-1ADE-4653-AAC8-374DE75ADD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673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6D62-F454-4D83-B789-DD086FE199FE}" type="datetimeFigureOut">
              <a:rPr lang="en-MY" smtClean="0"/>
              <a:t>3/3/2026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7073-1ADE-4653-AAC8-374DE75ADD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544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6D62-F454-4D83-B789-DD086FE199FE}" type="datetimeFigureOut">
              <a:rPr lang="en-MY" smtClean="0"/>
              <a:t>3/3/2026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7073-1ADE-4653-AAC8-374DE75ADD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652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6D62-F454-4D83-B789-DD086FE199FE}" type="datetimeFigureOut">
              <a:rPr lang="en-MY" smtClean="0"/>
              <a:t>3/3/2026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7073-1ADE-4653-AAC8-374DE75ADD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670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6D62-F454-4D83-B789-DD086FE199FE}" type="datetimeFigureOut">
              <a:rPr lang="en-MY" smtClean="0"/>
              <a:t>3/3/2026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7073-1ADE-4653-AAC8-374DE75ADD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461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6D62-F454-4D83-B789-DD086FE199FE}" type="datetimeFigureOut">
              <a:rPr lang="en-MY" smtClean="0"/>
              <a:t>3/3/2026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7073-1ADE-4653-AAC8-374DE75ADD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323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6D62-F454-4D83-B789-DD086FE199FE}" type="datetimeFigureOut">
              <a:rPr lang="en-MY" smtClean="0"/>
              <a:t>3/3/2026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7073-1ADE-4653-AAC8-374DE75ADD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081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6D62-F454-4D83-B789-DD086FE199FE}" type="datetimeFigureOut">
              <a:rPr lang="en-MY" smtClean="0"/>
              <a:t>3/3/2026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7073-1ADE-4653-AAC8-374DE75ADD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844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6D62-F454-4D83-B789-DD086FE199FE}" type="datetimeFigureOut">
              <a:rPr lang="en-MY" smtClean="0"/>
              <a:t>3/3/2026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7073-1ADE-4653-AAC8-374DE75ADD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04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6D62-F454-4D83-B789-DD086FE199FE}" type="datetimeFigureOut">
              <a:rPr lang="en-MY" smtClean="0"/>
              <a:t>3/3/2026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7073-1ADE-4653-AAC8-374DE75ADD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862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A6D62-F454-4D83-B789-DD086FE199FE}" type="datetimeFigureOut">
              <a:rPr lang="en-MY" smtClean="0"/>
              <a:t>3/3/2026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97073-1ADE-4653-AAC8-374DE75ADD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2858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 t="32676" b="22628"/>
          <a:stretch/>
        </p:blipFill>
        <p:spPr>
          <a:xfrm>
            <a:off x="0" y="1880319"/>
            <a:ext cx="12192000" cy="306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75" y="373487"/>
            <a:ext cx="3744621" cy="11432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039" y="1859750"/>
            <a:ext cx="3400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LAPORAN</a:t>
            </a:r>
            <a:endParaRPr lang="en-US" sz="5400" b="1" cap="none" spc="0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66" y="2390999"/>
            <a:ext cx="4620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PENCAPAIAN</a:t>
            </a:r>
            <a:endParaRPr lang="en-US" sz="5400" b="1" cap="none" spc="0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4" y="2935127"/>
            <a:ext cx="3886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BAHAGIAN</a:t>
            </a:r>
            <a:endParaRPr lang="en-US" sz="5400" b="1" cap="none" spc="0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4" y="3492134"/>
            <a:ext cx="6893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ILMU PENGETAHUAN</a:t>
            </a:r>
            <a:endParaRPr lang="en-US" sz="5400" b="1" cap="none" spc="0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2" y="4062020"/>
            <a:ext cx="3025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INSTITUSI</a:t>
            </a:r>
            <a:endParaRPr lang="en-US" sz="5400" b="1" cap="none" spc="0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66" y="980408"/>
            <a:ext cx="58080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MESYUARAT JAWATANKUASA EKSEKUTIF JABATAN PERPUSTAKAAN</a:t>
            </a:r>
          </a:p>
          <a:p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UNIVERSITI TEKNOLOGI MALAYSIA</a:t>
            </a:r>
          </a:p>
          <a:p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JOHOR BAHRU</a:t>
            </a:r>
          </a:p>
          <a:p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JOHOR</a:t>
            </a:r>
            <a:endParaRPr lang="en-MY" sz="14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1415" y="4874998"/>
            <a:ext cx="56253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BIL. ? / 2026</a:t>
            </a:r>
          </a:p>
          <a:p>
            <a:pPr algn="r"/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DD MM 2026 | JJ:MM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AM/PM</a:t>
            </a:r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BILIK MESYUARAT UTAMA, PERPUSTAKAAN SULTANAH ZANARIAH</a:t>
            </a:r>
          </a:p>
          <a:p>
            <a:pPr algn="r"/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UTM JOHOR BAHRU, JOHOR</a:t>
            </a:r>
            <a:endParaRPr lang="en-MY" sz="14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02" y="6379108"/>
            <a:ext cx="4741505" cy="478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686" t="20157" r="8331" b="20736"/>
          <a:stretch/>
        </p:blipFill>
        <p:spPr>
          <a:xfrm>
            <a:off x="2588653" y="476518"/>
            <a:ext cx="7018986" cy="1970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7954" y="2537138"/>
            <a:ext cx="32960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HASLINA BINTI OTHMAN</a:t>
            </a:r>
          </a:p>
          <a:p>
            <a:pPr algn="ctr"/>
            <a:r>
              <a:rPr lang="en-US" sz="1200" dirty="0" err="1" smtClean="0">
                <a:latin typeface="Century Gothic" panose="020B0502020202020204" pitchFamily="34" charset="0"/>
              </a:rPr>
              <a:t>Ketua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1200" dirty="0" err="1" smtClean="0">
                <a:latin typeface="Century Gothic" panose="020B0502020202020204" pitchFamily="34" charset="0"/>
              </a:rPr>
              <a:t>Bahagian</a:t>
            </a:r>
            <a:r>
              <a:rPr lang="en-US" sz="1200" dirty="0" smtClean="0"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latin typeface="Century Gothic" panose="020B0502020202020204" pitchFamily="34" charset="0"/>
              </a:rPr>
              <a:t>Ilmu</a:t>
            </a:r>
            <a:r>
              <a:rPr lang="en-US" sz="1200" dirty="0" smtClean="0"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latin typeface="Century Gothic" panose="020B0502020202020204" pitchFamily="34" charset="0"/>
              </a:rPr>
              <a:t>Pengetahuan</a:t>
            </a:r>
            <a:r>
              <a:rPr lang="en-US" sz="1200" dirty="0" smtClean="0"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latin typeface="Century Gothic" panose="020B0502020202020204" pitchFamily="34" charset="0"/>
              </a:rPr>
              <a:t>Institusi</a:t>
            </a:r>
            <a:r>
              <a:rPr lang="en-US" sz="1200" dirty="0" smtClean="0">
                <a:latin typeface="Century Gothic" panose="020B0502020202020204" pitchFamily="34" charset="0"/>
              </a:rPr>
              <a:t> | BIP</a:t>
            </a:r>
            <a:endParaRPr lang="en-MY" sz="12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1639" y="3433941"/>
            <a:ext cx="25843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HASLINA BINTI HUSSIN</a:t>
            </a:r>
          </a:p>
          <a:p>
            <a:pPr algn="r"/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Ketua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Seksyen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Arkib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&amp; </a:t>
            </a:r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Repositori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| SAR</a:t>
            </a:r>
            <a:endParaRPr lang="en-MY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5608" y="4219761"/>
            <a:ext cx="26003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HAMIZAH BINTI SUMIN</a:t>
            </a:r>
          </a:p>
          <a:p>
            <a:pPr algn="r"/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Unit Pembangunan </a:t>
            </a:r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Arkib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| UGA</a:t>
            </a:r>
            <a:endParaRPr lang="en-MY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2510" y="4848468"/>
            <a:ext cx="36134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MUHAMMAD HAZIM BIN YUSOF</a:t>
            </a:r>
          </a:p>
          <a:p>
            <a:pPr algn="r"/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Unit </a:t>
            </a:r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Pengurusan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Arkib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| URA</a:t>
            </a:r>
            <a:endParaRPr lang="en-MY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1289" y="5477175"/>
            <a:ext cx="36247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MOHAMAD FAHIEZAN MD. ZAN</a:t>
            </a:r>
          </a:p>
          <a:p>
            <a:pPr algn="r"/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Unit </a:t>
            </a:r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Repositori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Institusi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| URI</a:t>
            </a:r>
            <a:endParaRPr lang="en-MY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8613" y="3441879"/>
            <a:ext cx="37401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SYAHRANAH BINTI AHMAD RAQI</a:t>
            </a:r>
          </a:p>
          <a:p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Ketua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Seksyen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Muzium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&amp;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Galeri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| SMG</a:t>
            </a:r>
            <a:endParaRPr lang="en-MY" sz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2885" y="4227699"/>
            <a:ext cx="3510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JUNAIDAH ABDULLAH</a:t>
            </a:r>
          </a:p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Unit Pembangunan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Muzium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&amp;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Galeri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| UGM </a:t>
            </a:r>
          </a:p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Unit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Konservasi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Muzium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&amp;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Galeri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| USM</a:t>
            </a:r>
            <a:endParaRPr lang="en-MY" sz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MY" sz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7220" y="5062470"/>
            <a:ext cx="37898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NAS RASHIDAH MOHD. MUZTAZA</a:t>
            </a:r>
          </a:p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Unit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Penyelidikan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Muzium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&amp;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Galeri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| 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UYM</a:t>
            </a:r>
          </a:p>
        </p:txBody>
      </p:sp>
    </p:spTree>
    <p:extLst>
      <p:ext uri="{BB962C8B-B14F-4D97-AF65-F5344CB8AC3E}">
        <p14:creationId xmlns:p14="http://schemas.microsoft.com/office/powerpoint/2010/main" val="19008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 t="32676" b="22628"/>
          <a:stretch/>
        </p:blipFill>
        <p:spPr>
          <a:xfrm>
            <a:off x="0" y="1880319"/>
            <a:ext cx="12192000" cy="306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374" y="2935127"/>
            <a:ext cx="4814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KOLEKSI KHAS</a:t>
            </a:r>
            <a:endParaRPr lang="en-US" sz="54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4" y="3492134"/>
            <a:ext cx="4605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&amp; REPOSITORI</a:t>
            </a:r>
            <a:endParaRPr lang="en-US" sz="54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66" y="2390999"/>
            <a:ext cx="2999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SEKSYEN</a:t>
            </a:r>
            <a:endParaRPr lang="en-US" sz="54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910" y="4919727"/>
            <a:ext cx="11951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PENCAPAIAN K.A.I UNIVERSITI – MENYOKONG BAHAGIAN PERKHIDMATAN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PENCAPAIAN K.A.I BAHAGIAN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LAIN-LAIN AKTIVITI SEKSYEN</a:t>
            </a:r>
            <a:endParaRPr lang="en-MY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g3bdeaddc8fc_0_230"/>
          <p:cNvSpPr txBox="1"/>
          <p:nvPr/>
        </p:nvSpPr>
        <p:spPr>
          <a:xfrm>
            <a:off x="11547456" y="25758"/>
            <a:ext cx="640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1" i="0" u="none" strike="noStrike" cap="none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3</a:t>
            </a:fld>
            <a:endParaRPr b="1" i="0" u="none" strike="noStrike" cap="none"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1" y="-172"/>
            <a:ext cx="3478837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PENCAPAIAN K.A.I UNIVERSITI </a:t>
            </a:r>
            <a:endParaRPr lang="en-MY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02" y="6379108"/>
            <a:ext cx="4741505" cy="4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8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g3bdeaddc8fc_0_230"/>
          <p:cNvSpPr txBox="1"/>
          <p:nvPr/>
        </p:nvSpPr>
        <p:spPr>
          <a:xfrm>
            <a:off x="11547456" y="25758"/>
            <a:ext cx="640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1" i="0" u="none" strike="noStrike" cap="none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4</a:t>
            </a:fld>
            <a:endParaRPr b="1" i="0" u="none" strike="noStrike" cap="none"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1" y="-172"/>
            <a:ext cx="359104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PENCAPAIAN K.A.I BAHAGIAN </a:t>
            </a:r>
            <a:endParaRPr lang="en-MY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02" y="6379108"/>
            <a:ext cx="4741505" cy="4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2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g3bdeaddc8fc_0_230"/>
          <p:cNvSpPr txBox="1"/>
          <p:nvPr/>
        </p:nvSpPr>
        <p:spPr>
          <a:xfrm>
            <a:off x="11547456" y="25758"/>
            <a:ext cx="640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1" i="0" u="none" strike="noStrike" cap="none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5</a:t>
            </a:fld>
            <a:endParaRPr b="1" i="0" u="none" strike="noStrike" cap="none"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1" y="-172"/>
            <a:ext cx="3223959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LAIN-LAIN AKTIVITI SEKSYEN</a:t>
            </a:r>
            <a:endParaRPr lang="en-MY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02" y="6379108"/>
            <a:ext cx="4741505" cy="4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 t="32676" b="22628"/>
          <a:stretch/>
        </p:blipFill>
        <p:spPr>
          <a:xfrm>
            <a:off x="0" y="1880319"/>
            <a:ext cx="12192000" cy="306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374" y="3218465"/>
            <a:ext cx="2541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GALERI</a:t>
            </a:r>
            <a:endParaRPr lang="en-US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66" y="2674337"/>
            <a:ext cx="2999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SEKSYEN</a:t>
            </a:r>
            <a:endParaRPr lang="en-US" sz="5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910" y="4919727"/>
            <a:ext cx="11951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PENCAPAIAN K.A.I UNIVERSITI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PENCAPAIAN K.A.I BAHAGIAN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LAIN-LAIN AKTIVITI SEKSYEN</a:t>
            </a:r>
            <a:endParaRPr lang="en-MY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g3bdeaddc8fc_0_230"/>
          <p:cNvSpPr txBox="1"/>
          <p:nvPr/>
        </p:nvSpPr>
        <p:spPr>
          <a:xfrm>
            <a:off x="11547456" y="25758"/>
            <a:ext cx="640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1" i="0" u="none" strike="noStrike" cap="none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7</a:t>
            </a:fld>
            <a:endParaRPr b="1" i="0" u="none" strike="noStrike" cap="none"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1" y="-172"/>
            <a:ext cx="3478837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PENCAPAIAN K.A.I UNIVERSITI </a:t>
            </a:r>
            <a:endParaRPr lang="en-MY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02" y="6379108"/>
            <a:ext cx="4741505" cy="4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g3bdeaddc8fc_0_230"/>
          <p:cNvSpPr txBox="1"/>
          <p:nvPr/>
        </p:nvSpPr>
        <p:spPr>
          <a:xfrm>
            <a:off x="11547456" y="25758"/>
            <a:ext cx="640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1" i="0" u="none" strike="noStrike" cap="none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8</a:t>
            </a:fld>
            <a:endParaRPr b="1" i="0" u="none" strike="noStrike" cap="none"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1" y="-172"/>
            <a:ext cx="359104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PENCAPAIAN K.A.I BAHAGIAN </a:t>
            </a:r>
            <a:endParaRPr lang="en-MY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02" y="6379108"/>
            <a:ext cx="4741505" cy="4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g3bdeaddc8fc_0_230"/>
          <p:cNvSpPr txBox="1"/>
          <p:nvPr/>
        </p:nvSpPr>
        <p:spPr>
          <a:xfrm>
            <a:off x="11547456" y="25758"/>
            <a:ext cx="640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1" i="0" u="none" strike="noStrike" cap="none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9</a:t>
            </a:fld>
            <a:endParaRPr b="1" i="0" u="none" strike="noStrike" cap="none"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1" y="-172"/>
            <a:ext cx="3223959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LAIN-LAIN AKTIVITI SEKSYEN</a:t>
            </a:r>
            <a:endParaRPr lang="en-MY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02" y="6379108"/>
            <a:ext cx="4741505" cy="4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179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2026-02-25T01:00:21Z</dcterms:created>
  <dcterms:modified xsi:type="dcterms:W3CDTF">2026-03-03T02:09:35Z</dcterms:modified>
</cp:coreProperties>
</file>