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3A790-5651-B13A-1D0E-C6FB07EBC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977F2-5750-0143-3D77-C8F20F813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1473C-14D8-A8BB-B390-256A9E1C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EB69E-6557-016E-A0F7-07FCC6C2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F0A56-1821-BE94-3615-599BA670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1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DE32-9F42-D2F5-D152-EF520B10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2EC60-6039-63B8-496D-532468540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C9934-004D-5FE3-9E82-A56DE702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DD41E-8AAE-9004-0A54-79B89BDD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954E5-E8A7-B3CE-1083-B8C99EF7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6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96C28-BE59-6690-B112-0C6B2C3F3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ED38E-3518-C940-0A45-74D353D9E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7B2AB-8189-8314-F6E3-0DF318C1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2AD3E-C9FA-C6D5-1AA7-6598C292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52427-DA24-9F0E-A642-AF589AA6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3783C-0F1B-CC42-E064-40123858C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F0073-007A-7570-BC62-36B85C99A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6D1FE-56CC-25E3-7214-6F9913AA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77C93-4DF8-7DAC-7D18-F21E0DE7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9CFD4-0DB9-262A-36ED-FEB4501B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0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6914-0815-D650-5645-DB549476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F66E5-B20D-FDED-758F-4C883393C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8E0D-964D-831A-DD6B-8E78BA08B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70C42-78EB-50AB-B65A-BE274987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C4C38-1FFC-7588-4BC5-A8209CE8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2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168C7-57AD-6D28-B65B-59EFF7B4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2DC5B-472C-89EE-827F-7CCEB7600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AB7E1-610C-26AD-7A94-EB2488FEE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9DA3C-291E-A5F0-AEBD-48BCCC22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2E2BE-8D8A-E82C-D69A-C5138CDA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C30EF-3CF3-07DC-B772-4D9CF3FF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9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B054-2AF8-0B15-CFF1-7CAB6D9E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72EB2-E2EA-E5CE-65A9-FBD1B96EA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B38A5-DC10-C2C4-DE09-F8011162C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2F94C-A665-C546-677D-AC8AED790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377F3-E9FF-0A34-1B5A-D6A8CD308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EAF999-3DD9-9CD7-299C-ECB8EE11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928A0-89CF-964F-B18A-5135CCC1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A9797-BF48-73F3-603B-271BB5FD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8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07812-C7A6-9D28-F4DC-88D3C6AC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39682-0C58-2E12-1B4F-7A974CDB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AC991-E154-5A24-27B5-81B5F3F0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88A0A-EAF2-B461-D240-1B83C553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EAD3C-6CDD-A79A-2A0E-D34DC5C0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CB840-2C16-4A46-97B6-8910A254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D7AA1-59E6-4C67-3550-387E4191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7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BFBC-8A74-49F6-ABAB-49D16452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7073-1BA3-A644-8625-91FA10C64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D2BBE-8F50-A238-9A86-8E324945A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6DF05-FF4D-32F7-0693-C6762EBA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37B4C-0C1F-529C-4209-0D9D8B91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B198F-9404-6B4E-414D-C8F21436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6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AB1B5-7E72-1E41-0A05-42914065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30B540-F27E-7B90-0DD0-75188C529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65520-3F80-9076-1FA8-54583A12A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3DEFB-F1A0-CA0F-7ED6-57BF9774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EB752-EAF3-2667-42E8-A7C51781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6FF30-8046-C6D5-156A-B31023D2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639B67-3E5C-C975-968B-124038C1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E3A77-50B7-DBB6-E6C4-F6128BC9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33FD1-7758-EBA2-CDE5-52ECB63E9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E5B3-0AFF-456E-938F-DB5B35C019B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685EF-1977-906C-212E-4048FD424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1B170-031A-D1DA-9BE6-414D9770B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74DAC-DA36-4A97-9C95-8D32ED073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914325-5C22-B639-C56E-AAF0D51264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51" t="11628" r="19855" b="6667"/>
          <a:stretch/>
        </p:blipFill>
        <p:spPr>
          <a:xfrm>
            <a:off x="1127051" y="36400"/>
            <a:ext cx="9728791" cy="682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8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0D5081-9911-D717-E6CD-9B2434BC50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65" t="11008" r="19505" b="8837"/>
          <a:stretch/>
        </p:blipFill>
        <p:spPr>
          <a:xfrm>
            <a:off x="893135" y="-23107"/>
            <a:ext cx="10058400" cy="687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8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286DB8-D82F-EC83-854D-4FE46DE3BC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65" t="11163" r="19679" b="6512"/>
          <a:stretch/>
        </p:blipFill>
        <p:spPr>
          <a:xfrm>
            <a:off x="1277408" y="0"/>
            <a:ext cx="9602221" cy="676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Zafa Dol</dc:creator>
  <cp:lastModifiedBy>Zafa Dol</cp:lastModifiedBy>
  <cp:revision>2</cp:revision>
  <dcterms:created xsi:type="dcterms:W3CDTF">2023-04-12T04:23:52Z</dcterms:created>
  <dcterms:modified xsi:type="dcterms:W3CDTF">2023-04-12T04:37:58Z</dcterms:modified>
</cp:coreProperties>
</file>