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3A790-5651-B13A-1D0E-C6FB07EBC9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9977F2-5750-0143-3D77-C8F20F813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41473C-14D8-A8BB-B390-256A9E1C5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EE5B3-0AFF-456E-938F-DB5B35C019BB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EB69E-6557-016E-A0F7-07FCC6C24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2F0A56-1821-BE94-3615-599BA6703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4DAC-DA36-4A97-9C95-8D32ED073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813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6DE32-9F42-D2F5-D152-EF520B106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92EC60-6039-63B8-496D-532468540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FC9934-004D-5FE3-9E82-A56DE7026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EE5B3-0AFF-456E-938F-DB5B35C019BB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FDD41E-8AAE-9004-0A54-79B89BDDE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954E5-E8A7-B3CE-1083-B8C99EF78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4DAC-DA36-4A97-9C95-8D32ED073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868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C96C28-BE59-6690-B112-0C6B2C3F34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FED38E-3518-C940-0A45-74D353D9E3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7B2AB-8189-8314-F6E3-0DF318C1D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EE5B3-0AFF-456E-938F-DB5B35C019BB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A2AD3E-C9FA-C6D5-1AA7-6598C292A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52427-DA24-9F0E-A642-AF589AA6A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4DAC-DA36-4A97-9C95-8D32ED073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084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3783C-0F1B-CC42-E064-40123858C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F0073-007A-7570-BC62-36B85C99A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6D1FE-56CC-25E3-7214-6F9913AA9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EE5B3-0AFF-456E-938F-DB5B35C019BB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77C93-4DF8-7DAC-7D18-F21E0DE74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F9CFD4-0DB9-262A-36ED-FEB4501B0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4DAC-DA36-4A97-9C95-8D32ED073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600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26914-0815-D650-5645-DB5494769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FF66E5-B20D-FDED-758F-4C883393C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38E0D-964D-831A-DD6B-8E78BA08B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EE5B3-0AFF-456E-938F-DB5B35C019BB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70C42-78EB-50AB-B65A-BE2749879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AC4C38-1FFC-7588-4BC5-A8209CE8D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4DAC-DA36-4A97-9C95-8D32ED073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225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168C7-57AD-6D28-B65B-59EFF7B46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2DC5B-472C-89EE-827F-7CCEB7600A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9AB7E1-610C-26AD-7A94-EB2488FEEE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B9DA3C-291E-A5F0-AEBD-48BCCC228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EE5B3-0AFF-456E-938F-DB5B35C019BB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62E2BE-8D8A-E82C-D69A-C5138CDA4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AC30EF-3CF3-07DC-B772-4D9CF3FF9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4DAC-DA36-4A97-9C95-8D32ED073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294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8B054-2AF8-0B15-CFF1-7CAB6D9E8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F72EB2-E2EA-E5CE-65A9-FBD1B96EA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4B38A5-DC10-C2C4-DE09-F8011162C4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D2F94C-A665-C546-677D-AC8AED7900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2377F3-E9FF-0A34-1B5A-D6A8CD3088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EAF999-3DD9-9CD7-299C-ECB8EE117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EE5B3-0AFF-456E-938F-DB5B35C019BB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6928A0-89CF-964F-B18A-5135CCC15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CA9797-BF48-73F3-603B-271BB5FD1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4DAC-DA36-4A97-9C95-8D32ED073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81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07812-C7A6-9D28-F4DC-88D3C6ACB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239682-0C58-2E12-1B4F-7A974CDB0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EE5B3-0AFF-456E-938F-DB5B35C019BB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9AC991-E154-5A24-27B5-81B5F3F06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F88A0A-EAF2-B461-D240-1B83C5530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4DAC-DA36-4A97-9C95-8D32ED073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059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1EAD3C-6CDD-A79A-2A0E-D34DC5C08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EE5B3-0AFF-456E-938F-DB5B35C019BB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0CB840-2C16-4A46-97B6-8910A2548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FD7AA1-59E6-4C67-3550-387E4191C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4DAC-DA36-4A97-9C95-8D32ED073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7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CBFBC-8A74-49F6-ABAB-49D164526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67073-1BA3-A644-8625-91FA10C64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9D2BBE-8F50-A238-9A86-8E324945A4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76DF05-FF4D-32F7-0693-C6762EBA8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EE5B3-0AFF-456E-938F-DB5B35C019BB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637B4C-0C1F-529C-4209-0D9D8B912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EB198F-9404-6B4E-414D-C8F21436B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4DAC-DA36-4A97-9C95-8D32ED073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861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AB1B5-7E72-1E41-0A05-429140650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30B540-F27E-7B90-0DD0-75188C5296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D65520-3F80-9076-1FA8-54583A12A2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E3DEFB-F1A0-CA0F-7ED6-57BF97740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EE5B3-0AFF-456E-938F-DB5B35C019BB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BEB752-EAF3-2667-42E8-A7C517816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96FF30-8046-C6D5-156A-B31023D2C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4DAC-DA36-4A97-9C95-8D32ED073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67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639B67-3E5C-C975-968B-124038C11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9E3A77-50B7-DBB6-E6C4-F6128BC94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33FD1-7758-EBA2-CDE5-52ECB63E9B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EE5B3-0AFF-456E-938F-DB5B35C019BB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685EF-1977-906C-212E-4048FD424B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1B170-031A-D1DA-9BE6-414D9770BE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74DAC-DA36-4A97-9C95-8D32ED073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56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914325-5C22-B639-C56E-AAF0D51264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651" t="11628" r="19855" b="6667"/>
          <a:stretch/>
        </p:blipFill>
        <p:spPr>
          <a:xfrm>
            <a:off x="1127051" y="36400"/>
            <a:ext cx="9728791" cy="6826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782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80D5081-9911-D717-E6CD-9B2434BC50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565" t="11008" r="19505" b="8837"/>
          <a:stretch/>
        </p:blipFill>
        <p:spPr>
          <a:xfrm>
            <a:off x="893135" y="-23107"/>
            <a:ext cx="10058400" cy="687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086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B286DB8-D82F-EC83-854D-4FE46DE3BC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565" t="11163" r="19679" b="6512"/>
          <a:stretch/>
        </p:blipFill>
        <p:spPr>
          <a:xfrm>
            <a:off x="1277408" y="0"/>
            <a:ext cx="9602221" cy="6762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52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Zafa Dol</dc:creator>
  <cp:lastModifiedBy>Zafa Dol</cp:lastModifiedBy>
  <cp:revision>2</cp:revision>
  <dcterms:created xsi:type="dcterms:W3CDTF">2023-04-12T04:23:52Z</dcterms:created>
  <dcterms:modified xsi:type="dcterms:W3CDTF">2023-04-12T04:37:58Z</dcterms:modified>
</cp:coreProperties>
</file>